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07/19/2022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07/19/2022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Uspešna šola v očeh </a:t>
            </a:r>
            <a:r>
              <a:rPr lang="sl-SI" dirty="0" smtClean="0"/>
              <a:t>učencev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 smtClean="0"/>
              <a:t>1.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09" y="2197433"/>
            <a:ext cx="10515600" cy="4121139"/>
          </a:xfrm>
        </p:spPr>
        <p:txBody>
          <a:bodyPr/>
          <a:lstStyle/>
          <a:p>
            <a:pPr lvl="0"/>
            <a:r>
              <a:rPr lang="sl-SI" dirty="0" smtClean="0"/>
              <a:t>Vključiti </a:t>
            </a:r>
            <a:r>
              <a:rPr lang="sl-SI" dirty="0"/>
              <a:t>učence v oblikovanje kriterijev uspešne šole.</a:t>
            </a:r>
            <a:r>
              <a:rPr lang="sl-SI" b="1" dirty="0"/>
              <a:t> 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 smtClean="0"/>
              <a:t>1</a:t>
            </a:r>
            <a:r>
              <a:rPr lang="sl-SI" dirty="0" smtClean="0"/>
              <a:t>.2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</a:t>
            </a:r>
            <a:r>
              <a:rPr lang="sl-SI" dirty="0" smtClean="0"/>
              <a:t>učencev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9848378" cy="4351338"/>
          </a:xfrm>
        </p:spPr>
        <p:txBody>
          <a:bodyPr/>
          <a:lstStyle/>
          <a:p>
            <a:pPr lvl="0"/>
            <a:endParaRPr lang="sl-SI" i="1" dirty="0"/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 smtClean="0"/>
              <a:t>1.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POTEK DELAVNICE</a:t>
            </a:r>
            <a:endParaRPr lang="en-SI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224896" cy="4351338"/>
          </a:xfrm>
        </p:spPr>
        <p:txBody>
          <a:bodyPr/>
          <a:lstStyle/>
          <a:p>
            <a:r>
              <a:rPr lang="sl-SI" dirty="0"/>
              <a:t>V parih se pogovorite o tem, </a:t>
            </a:r>
            <a:r>
              <a:rPr lang="sl-SI" b="1" dirty="0"/>
              <a:t>kdaj je šola po vašem mnenju uspešna.</a:t>
            </a:r>
            <a:r>
              <a:rPr lang="sl-SI" dirty="0"/>
              <a:t> Svoje </a:t>
            </a:r>
            <a:r>
              <a:rPr lang="sl-SI" b="1" dirty="0"/>
              <a:t>razmisleke</a:t>
            </a:r>
            <a:r>
              <a:rPr lang="sl-SI" dirty="0"/>
              <a:t> </a:t>
            </a:r>
            <a:r>
              <a:rPr lang="sl-SI" b="1" dirty="0"/>
              <a:t>zapišite </a:t>
            </a:r>
            <a:r>
              <a:rPr lang="sl-SI" dirty="0"/>
              <a:t>na list papirja (5 minut).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Učitelj vam bo predstavil </a:t>
            </a:r>
            <a:r>
              <a:rPr lang="sl-SI" b="1" dirty="0"/>
              <a:t>plakat Kriteriji uspešne šole</a:t>
            </a:r>
            <a:r>
              <a:rPr lang="sl-SI" dirty="0"/>
              <a:t>, ki so ga oblikovali učitelji (delavnica 1.1).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/>
              <a:t>V parih se pogovorite o tem,</a:t>
            </a:r>
            <a:r>
              <a:rPr lang="sl-SI" b="1" dirty="0"/>
              <a:t> kateri kriteriji s plakata </a:t>
            </a:r>
            <a:r>
              <a:rPr lang="sl-SI" dirty="0"/>
              <a:t>se vam zdijo pomembni in katere bi morda še dodali glede na predhodne razmisleke (5 minut).</a:t>
            </a:r>
            <a:r>
              <a:rPr lang="sl-SI" b="1" dirty="0"/>
              <a:t>  </a:t>
            </a:r>
          </a:p>
          <a:p>
            <a:endParaRPr lang="sl-SI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14643"/>
            <a:ext cx="10951037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Svoje </a:t>
            </a:r>
            <a:r>
              <a:rPr lang="sl-SI" b="1" dirty="0"/>
              <a:t>ideje zapišite na samolepilne lističe</a:t>
            </a:r>
            <a:r>
              <a:rPr lang="sl-SI" dirty="0"/>
              <a:t> in jih prilepite na plakat Kriteriji uspešne šole (5 minut).</a:t>
            </a:r>
            <a:r>
              <a:rPr lang="sl-SI" b="1" dirty="0"/>
              <a:t> </a:t>
            </a:r>
            <a:r>
              <a:rPr lang="sl-SI" dirty="0"/>
              <a:t>  </a:t>
            </a:r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Učitelj povabi po enega učenca iz vsakega para, da spregovori o tem, </a:t>
            </a:r>
            <a:r>
              <a:rPr lang="sl-SI" b="1" dirty="0"/>
              <a:t>katere kriterije uspešne šole sta opredelila kot pomembne </a:t>
            </a:r>
            <a:r>
              <a:rPr lang="sl-SI" dirty="0"/>
              <a:t>in jih dodala na plakat, ter utemelji odločitev.  </a:t>
            </a:r>
          </a:p>
          <a:p>
            <a:pPr marL="0" lvl="0" indent="0">
              <a:buNone/>
            </a:pPr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 smtClean="0"/>
              <a:t>1.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Uspešna šola v očeh učencev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186</TotalTime>
  <Words>181</Words>
  <Application>Microsoft Office PowerPoint</Application>
  <PresentationFormat>Širokozaslonsko</PresentationFormat>
  <Paragraphs>17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Uspešna šola v očeh učencev</vt:lpstr>
      <vt:lpstr>NAMEN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Ada Holcar Brunauer</cp:lastModifiedBy>
  <cp:revision>10</cp:revision>
  <dcterms:created xsi:type="dcterms:W3CDTF">2022-07-15T06:57:05Z</dcterms:created>
  <dcterms:modified xsi:type="dcterms:W3CDTF">2022-07-19T07:40:51Z</dcterms:modified>
</cp:coreProperties>
</file>