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5" r:id="rId4"/>
    <p:sldId id="269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pela Drstvenšek" initials="ŠD" lastIdx="1" clrIdx="0">
    <p:extLst>
      <p:ext uri="{19B8F6BF-5375-455C-9EA6-DF929625EA0E}">
        <p15:presenceInfo xmlns:p15="http://schemas.microsoft.com/office/powerpoint/2012/main" userId="Špela Drstvenš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8" d="100"/>
          <a:sy n="168" d="100"/>
        </p:scale>
        <p:origin x="54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5DB91C-B652-A824-4CDF-0AACA086F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04DBF-8480-73C2-F713-C59A2333E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33D44-F466-884B-B1E0-2D34487441F7}" type="datetimeFigureOut">
              <a:rPr lang="en-SI" smtClean="0"/>
              <a:t>08/12/2022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6A286-610F-9225-4CC4-7D5B301657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D0775-71BD-32F3-EC45-D5887CD75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F0A27-34DA-F542-AFDF-73704E216BA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8277244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12F9E-9AC2-0642-A6CF-D0C9390C7F9A}" type="datetimeFigureOut">
              <a:rPr lang="en-SI" smtClean="0"/>
              <a:t>08/12/2022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49100-9ED4-BF4C-A0AA-197BA2717F4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466521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0F8AF6-3754-148B-DBB4-18EB814BAA5D}"/>
              </a:ext>
            </a:extLst>
          </p:cNvPr>
          <p:cNvSpPr/>
          <p:nvPr userDrawn="1"/>
        </p:nvSpPr>
        <p:spPr>
          <a:xfrm>
            <a:off x="0" y="1147729"/>
            <a:ext cx="11149374" cy="571969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938" y="2447717"/>
            <a:ext cx="6615414" cy="343597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009" y="1787852"/>
            <a:ext cx="6571272" cy="569129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9CBB6-8827-1E61-5A4B-5DB9BD41F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1139" y="6013450"/>
            <a:ext cx="4699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D5403E-8DCC-5F96-4E49-524109FD9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35855"/>
            <a:ext cx="2117768" cy="3473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587B82-E6B2-50D2-6249-9D46C19E23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84902" y="2356981"/>
            <a:ext cx="3616129" cy="45104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10FBE6-7939-1FC3-7FAB-10953C942FC4}"/>
              </a:ext>
            </a:extLst>
          </p:cNvPr>
          <p:cNvSpPr txBox="1"/>
          <p:nvPr userDrawn="1"/>
        </p:nvSpPr>
        <p:spPr>
          <a:xfrm>
            <a:off x="4635062" y="7819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9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A68166-2A0C-F953-3850-73B6BF8DC2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009" y="2049516"/>
            <a:ext cx="10515600" cy="4121139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40A1C-36B3-9F4A-D196-F163176B58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C0C2A0-A92D-B5C9-DC7A-D7DAF3D68C64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0A9A906-71C3-42B5-2D51-B10E493D9EF6}"/>
              </a:ext>
            </a:extLst>
          </p:cNvPr>
          <p:cNvSpPr txBox="1"/>
          <p:nvPr userDrawn="1"/>
        </p:nvSpPr>
        <p:spPr>
          <a:xfrm>
            <a:off x="4332364" y="88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0A5DCA-14B9-26C0-A3B4-C052080C64A5}"/>
              </a:ext>
            </a:extLst>
          </p:cNvPr>
          <p:cNvSpPr txBox="1"/>
          <p:nvPr userDrawn="1"/>
        </p:nvSpPr>
        <p:spPr>
          <a:xfrm>
            <a:off x="7693572" y="195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3711B0D-2B5B-9A96-3CB5-2A8CF9AB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C45794-6E33-00A7-B3C2-8F514027B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3F3F9D-3D45-A3BC-E09D-129C501B91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1A747F-9E75-0703-07E9-2C8D470B9D0A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661E660-DF49-28EE-CE1A-96F8EE36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5144836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41537"/>
            <a:ext cx="5064409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975BC0-28CE-8F21-E786-33AF1E74BE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3380B8-CE07-65CA-653A-9C9BCDDF9F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C06D7E-087F-B529-8342-1D0779987CFE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C385920-97F1-8C96-DC79-58A64CD4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F12B0D-D881-41DF-DDFF-410E3764C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009" y="2505075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FEB79B-1F1E-23FE-93F4-008E7AB8FF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BF07FC-5286-7393-04F6-7141E2FEF9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6B0E2C-467D-13EE-B7F0-EB92C5DDE995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CB6CF924-650A-2FA2-2136-EA825935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6FE91A7-0EB3-121F-EE88-D1EAEC317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980BD4A-0BED-BC2B-6EC8-D7643E64FB7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78822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EC2E1C4-DCC6-FD9C-924B-7B62141B6EA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78821" y="2505074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8AF695-719A-6805-BCD8-6DD2597E56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0CA003A-7FE0-D9FF-7806-A8D2F3796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BBC2F8-0D82-D544-DA11-898F24AC2D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0AFB5A-EA9F-4FF2-6F7E-FA131F3958AD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A245FA2-6926-2160-236F-20F55893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5D25FB-EE80-BCD4-4EF9-668E377D0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2B7C75-BEAF-041E-8E56-BC692EC0B2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76111E-3CDC-0288-96EF-71BB35CF51B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2A939A7-E0F7-2E20-0832-193EBF74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7091"/>
            <a:ext cx="6053421" cy="5096867"/>
          </a:xfrm>
        </p:spPr>
        <p:txBody>
          <a:bodyPr/>
          <a:lstStyle>
            <a:lvl1pPr>
              <a:buClr>
                <a:schemeClr val="tx1"/>
              </a:buCl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8D65A1-39F4-8327-D920-EB6486CB4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3C8CD0-01BC-9105-4339-739FB2C1F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78E6C9-1508-02B2-1361-F19D34735328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B3013C7-DACA-2C83-C104-FE40D181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87091"/>
            <a:ext cx="6053421" cy="50968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4B0A53-9339-8CA0-F53F-4C72BEE698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2214" y="5089108"/>
            <a:ext cx="1418163" cy="1768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BA1149-7188-CBC8-4144-724A1B4955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AC2CF-96FC-27C8-10EB-3577CED54D0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2C9042B-3FC9-D058-E280-2746AF22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1373B7-7021-4EA5-3DD7-93773B75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208924E-B9F7-C5D6-531A-AFEDB4C4D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22C6-FA18-3378-5913-D1DF1CB449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base"/>
            <a:r>
              <a:rPr lang="sl-SI" dirty="0"/>
              <a:t>Naša šola, uspešna šola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C11D5-C137-3150-635E-E7549524F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I" dirty="0" smtClean="0"/>
              <a:t>1.</a:t>
            </a:r>
            <a:r>
              <a:rPr lang="sl-SI" dirty="0" smtClean="0"/>
              <a:t>3</a:t>
            </a:r>
            <a:r>
              <a:rPr lang="en-SI" dirty="0" smtClean="0"/>
              <a:t> </a:t>
            </a:r>
            <a:r>
              <a:rPr lang="en-SI" dirty="0"/>
              <a:t>delavnica:</a:t>
            </a:r>
          </a:p>
        </p:txBody>
      </p:sp>
    </p:spTree>
    <p:extLst>
      <p:ext uri="{BB962C8B-B14F-4D97-AF65-F5344CB8AC3E}">
        <p14:creationId xmlns:p14="http://schemas.microsoft.com/office/powerpoint/2010/main" val="26485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061786-B57E-DF5A-7CB3-EFF607DC7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009" y="2240585"/>
            <a:ext cx="10515600" cy="4121139"/>
          </a:xfrm>
        </p:spPr>
        <p:txBody>
          <a:bodyPr/>
          <a:lstStyle/>
          <a:p>
            <a:r>
              <a:rPr lang="sl-SI" dirty="0" smtClean="0"/>
              <a:t>Nadgraditi </a:t>
            </a:r>
            <a:r>
              <a:rPr lang="sl-SI" dirty="0"/>
              <a:t>plakat Kriteriji uspešne šole po izvedbi delavnic 1.1 in 1.2.</a:t>
            </a:r>
          </a:p>
          <a:p>
            <a:pPr lvl="0"/>
            <a:endParaRPr lang="sl-S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2F402-5238-6815-6DA9-14D1CD0C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 smtClean="0">
                <a:latin typeface="+mj-lt"/>
              </a:rPr>
              <a:t>NA</a:t>
            </a:r>
            <a:r>
              <a:rPr lang="sl-SI" dirty="0" smtClean="0">
                <a:latin typeface="+mj-lt"/>
              </a:rPr>
              <a:t>MEN DELAVNICE</a:t>
            </a:r>
            <a:endParaRPr lang="en-SI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D4B1B-12CB-4776-006D-068F93F0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en-US" dirty="0" smtClean="0"/>
              <a:t>1.</a:t>
            </a:r>
            <a:r>
              <a:rPr lang="sl-SI" dirty="0" smtClean="0"/>
              <a:t>3</a:t>
            </a:r>
            <a:r>
              <a:rPr lang="en-US" dirty="0" smtClean="0"/>
              <a:t>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Naša šola, uspešna šola</a:t>
            </a:r>
          </a:p>
        </p:txBody>
      </p:sp>
    </p:spTree>
    <p:extLst>
      <p:ext uri="{BB962C8B-B14F-4D97-AF65-F5344CB8AC3E}">
        <p14:creationId xmlns:p14="http://schemas.microsoft.com/office/powerpoint/2010/main" val="36723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1980173"/>
            <a:ext cx="10951037" cy="4351338"/>
          </a:xfrm>
        </p:spPr>
        <p:txBody>
          <a:bodyPr>
            <a:normAutofit lnSpcReduction="10000"/>
          </a:bodyPr>
          <a:lstStyle/>
          <a:p>
            <a:pPr lvl="0" fontAlgn="base"/>
            <a:r>
              <a:rPr lang="sl-SI" b="1" dirty="0"/>
              <a:t>Moderator delavnice</a:t>
            </a:r>
            <a:r>
              <a:rPr lang="sl-SI" dirty="0"/>
              <a:t> 1.1 iz skupnega plakata Kriteriji uspešne šole (v zbornici) </a:t>
            </a:r>
            <a:r>
              <a:rPr lang="sl-SI" b="1" dirty="0"/>
              <a:t>povzame s strani učencev dopolnjene kriterije.</a:t>
            </a:r>
            <a:endParaRPr lang="sl-SI" dirty="0"/>
          </a:p>
          <a:p>
            <a:pPr fontAlgn="base"/>
            <a:endParaRPr lang="sl-SI" dirty="0"/>
          </a:p>
          <a:p>
            <a:pPr lvl="0" fontAlgn="base"/>
            <a:r>
              <a:rPr lang="sl-SI" dirty="0"/>
              <a:t>Za omizji oblikujte skupine po </a:t>
            </a:r>
            <a:r>
              <a:rPr lang="sl-SI" dirty="0" smtClean="0"/>
              <a:t>5</a:t>
            </a:r>
            <a:r>
              <a:rPr lang="sl-SI" b="1" dirty="0" smtClean="0"/>
              <a:t> </a:t>
            </a:r>
            <a:r>
              <a:rPr lang="sl-SI" dirty="0"/>
              <a:t>in si </a:t>
            </a:r>
            <a:r>
              <a:rPr lang="sl-SI" b="1" dirty="0"/>
              <a:t>razdelite različne vloge</a:t>
            </a:r>
            <a:r>
              <a:rPr lang="sl-SI" dirty="0"/>
              <a:t> (npr. zapisovalec, spodbujevalec, poročevalec, usmerjevalec itd.).</a:t>
            </a:r>
          </a:p>
          <a:p>
            <a:pPr fontAlgn="base"/>
            <a:endParaRPr lang="sl-SI" dirty="0"/>
          </a:p>
          <a:p>
            <a:pPr lvl="0" fontAlgn="base"/>
            <a:r>
              <a:rPr lang="sl-SI" b="1" dirty="0"/>
              <a:t>Vsaka skupina izbere enega izmed treh gradiv:</a:t>
            </a:r>
            <a:endParaRPr lang="sl-SI" dirty="0"/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sl-SI" i="1" dirty="0">
                <a:solidFill>
                  <a:schemeClr val="accent1"/>
                </a:solidFill>
              </a:rPr>
              <a:t>5 korakov na poti k uspešni šoli, </a:t>
            </a:r>
            <a:endParaRPr lang="sl-SI" dirty="0">
              <a:solidFill>
                <a:schemeClr val="accent1"/>
              </a:solidFill>
            </a:endParaRP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sl-SI" i="1" dirty="0">
                <a:solidFill>
                  <a:schemeClr val="accent1"/>
                </a:solidFill>
              </a:rPr>
              <a:t>Šola 21. stoletja</a:t>
            </a:r>
            <a:r>
              <a:rPr lang="sl-SI" dirty="0">
                <a:solidFill>
                  <a:schemeClr val="accent1"/>
                </a:solidFill>
              </a:rPr>
              <a:t> ali 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sl-SI" i="1" dirty="0" smtClean="0">
                <a:solidFill>
                  <a:schemeClr val="accent1"/>
                </a:solidFill>
              </a:rPr>
              <a:t>Kako narediti učenje vidno?</a:t>
            </a:r>
            <a:r>
              <a:rPr lang="sl-SI" dirty="0" smtClean="0">
                <a:solidFill>
                  <a:schemeClr val="accent1"/>
                </a:solidFill>
              </a:rPr>
              <a:t> </a:t>
            </a:r>
            <a:endParaRPr lang="sl-SI" dirty="0">
              <a:solidFill>
                <a:schemeClr val="accent1"/>
              </a:solidFill>
            </a:endParaRPr>
          </a:p>
          <a:p>
            <a:pPr lvl="0"/>
            <a:endParaRPr lang="sl-SI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en-US" dirty="0"/>
              <a:t>1.</a:t>
            </a:r>
            <a:r>
              <a:rPr lang="sl-SI" dirty="0"/>
              <a:t>3</a:t>
            </a:r>
            <a:r>
              <a:rPr lang="en-US" dirty="0"/>
              <a:t>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Naša šola, uspešna šola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 smtClean="0">
                <a:latin typeface="+mj-lt"/>
              </a:rPr>
              <a:t>POTEK DELAVNICE</a:t>
            </a:r>
            <a:endParaRPr lang="en-SI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78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en-US" dirty="0"/>
              <a:t>1.</a:t>
            </a:r>
            <a:r>
              <a:rPr lang="sl-SI" dirty="0"/>
              <a:t>3</a:t>
            </a:r>
            <a:r>
              <a:rPr lang="en-US" dirty="0"/>
              <a:t>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Naša šola, uspešna šola</a:t>
            </a:r>
          </a:p>
        </p:txBody>
      </p:sp>
      <p:pic>
        <p:nvPicPr>
          <p:cNvPr id="7" name="Slika 6"/>
          <p:cNvPicPr/>
          <p:nvPr/>
        </p:nvPicPr>
        <p:blipFill>
          <a:blip r:embed="rId2"/>
          <a:stretch>
            <a:fillRect/>
          </a:stretch>
        </p:blipFill>
        <p:spPr>
          <a:xfrm>
            <a:off x="3914273" y="1197630"/>
            <a:ext cx="3898232" cy="5082854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870" y="633798"/>
            <a:ext cx="3636200" cy="6039718"/>
          </a:xfrm>
          <a:prstGeom prst="rect">
            <a:avLst/>
          </a:prstGeom>
        </p:spPr>
      </p:pic>
      <p:pic>
        <p:nvPicPr>
          <p:cNvPr id="5" name="Označba mesta vsebine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96" y="1307962"/>
            <a:ext cx="3679115" cy="4571470"/>
          </a:xfrm>
        </p:spPr>
      </p:pic>
    </p:spTree>
    <p:extLst>
      <p:ext uri="{BB962C8B-B14F-4D97-AF65-F5344CB8AC3E}">
        <p14:creationId xmlns:p14="http://schemas.microsoft.com/office/powerpoint/2010/main" val="9196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10050084" cy="435133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sl-SI" dirty="0"/>
              <a:t>Gradivo preglejte vsak zase (5 minut).</a:t>
            </a:r>
          </a:p>
          <a:p>
            <a:endParaRPr lang="sl-SI" dirty="0"/>
          </a:p>
          <a:p>
            <a:pPr lvl="0"/>
            <a:r>
              <a:rPr lang="sl-SI" dirty="0"/>
              <a:t>Usmerjevalec vodi delavnico na podlagi spodnjih vprašanj. </a:t>
            </a:r>
            <a:r>
              <a:rPr lang="sl-SI" b="1" dirty="0"/>
              <a:t>Vsak posameznik ima na voljo 5 minut, da poda svoj odgovor, </a:t>
            </a:r>
            <a:r>
              <a:rPr lang="sl-SI" dirty="0"/>
              <a:t>pri čemer odgovore drug drugega ne komentirajte.</a:t>
            </a:r>
          </a:p>
          <a:p>
            <a:pPr marL="457200" lvl="1" indent="0" fontAlgn="base">
              <a:buNone/>
            </a:pPr>
            <a:r>
              <a:rPr lang="sl-SI" dirty="0"/>
              <a:t>VPRAŠANJA:</a:t>
            </a:r>
          </a:p>
          <a:p>
            <a:pPr marL="971550" lvl="1" indent="-514350" fontAlgn="base">
              <a:buFont typeface="+mj-lt"/>
              <a:buAutoNum type="arabicPeriod"/>
            </a:pPr>
            <a:r>
              <a:rPr lang="sl-SI" i="1" dirty="0">
                <a:solidFill>
                  <a:schemeClr val="accent1"/>
                </a:solidFill>
              </a:rPr>
              <a:t>Kaj vam sporoča plakat?</a:t>
            </a:r>
            <a:r>
              <a:rPr lang="sl-SI" dirty="0">
                <a:solidFill>
                  <a:schemeClr val="accent1"/>
                </a:solidFill>
              </a:rPr>
              <a:t>  </a:t>
            </a:r>
          </a:p>
          <a:p>
            <a:pPr marL="971550" lvl="1" indent="-514350" fontAlgn="base">
              <a:buFont typeface="+mj-lt"/>
              <a:buAutoNum type="arabicPeriod"/>
            </a:pPr>
            <a:r>
              <a:rPr lang="sl-SI" i="1" dirty="0">
                <a:solidFill>
                  <a:schemeClr val="accent1"/>
                </a:solidFill>
              </a:rPr>
              <a:t>Kakšne so povezave z našim plakatom Kriteriji uspešne šole?</a:t>
            </a:r>
            <a:r>
              <a:rPr lang="sl-SI" dirty="0">
                <a:solidFill>
                  <a:schemeClr val="accent1"/>
                </a:solidFill>
              </a:rPr>
              <a:t>  </a:t>
            </a:r>
          </a:p>
          <a:p>
            <a:pPr marL="971550" lvl="1" indent="-514350" fontAlgn="base">
              <a:buFont typeface="+mj-lt"/>
              <a:buAutoNum type="arabicPeriod"/>
            </a:pPr>
            <a:r>
              <a:rPr lang="sl-SI" i="1" dirty="0">
                <a:solidFill>
                  <a:schemeClr val="accent1"/>
                </a:solidFill>
              </a:rPr>
              <a:t>S čim bi naše kriterije še dopolnili oz. spremenili? </a:t>
            </a:r>
            <a:endParaRPr lang="sl-SI" dirty="0">
              <a:solidFill>
                <a:schemeClr val="accent1"/>
              </a:solidFill>
            </a:endParaRPr>
          </a:p>
          <a:p>
            <a:endParaRPr lang="sl-SI" dirty="0"/>
          </a:p>
          <a:p>
            <a:pPr lvl="0"/>
            <a:r>
              <a:rPr lang="sl-SI" dirty="0"/>
              <a:t>Zapisovalec zapiše izražena mnenja kolegov.</a:t>
            </a:r>
          </a:p>
          <a:p>
            <a:pPr lvl="0"/>
            <a:endParaRPr lang="sl-SI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en-US" dirty="0"/>
              <a:t>1.</a:t>
            </a:r>
            <a:r>
              <a:rPr lang="sl-SI" dirty="0"/>
              <a:t>3</a:t>
            </a:r>
            <a:r>
              <a:rPr lang="en-US" dirty="0"/>
              <a:t>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Naša šola, uspešna šola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 smtClean="0">
                <a:latin typeface="+mj-lt"/>
              </a:rPr>
              <a:t>POTEK DELAVNICE</a:t>
            </a:r>
            <a:endParaRPr lang="en-SI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86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10050084" cy="4351338"/>
          </a:xfrm>
        </p:spPr>
        <p:txBody>
          <a:bodyPr>
            <a:normAutofit/>
          </a:bodyPr>
          <a:lstStyle/>
          <a:p>
            <a:pPr lvl="0"/>
            <a:r>
              <a:rPr lang="sl-SI" b="1" dirty="0"/>
              <a:t>Poročevalci skupin predstavijo odgovore</a:t>
            </a:r>
            <a:r>
              <a:rPr lang="sl-SI" dirty="0"/>
              <a:t> na zadnji dve vprašanji še preostalim skupinam.</a:t>
            </a:r>
          </a:p>
          <a:p>
            <a:endParaRPr lang="sl-SI" dirty="0"/>
          </a:p>
          <a:p>
            <a:pPr lvl="0"/>
            <a:r>
              <a:rPr lang="sl-SI" dirty="0"/>
              <a:t>Po končani delavnici </a:t>
            </a:r>
            <a:r>
              <a:rPr lang="sl-SI" b="1" dirty="0"/>
              <a:t>moderator delavnice</a:t>
            </a:r>
            <a:r>
              <a:rPr lang="sl-SI" dirty="0"/>
              <a:t> na podlagi odgovorov poročevalcev </a:t>
            </a:r>
            <a:r>
              <a:rPr lang="sl-SI" b="1" dirty="0"/>
              <a:t>dopolni plakat Kriteriji uspešne šole </a:t>
            </a:r>
            <a:r>
              <a:rPr lang="sl-SI" dirty="0"/>
              <a:t>in poskrbi, da bo objavljen na</a:t>
            </a:r>
            <a:r>
              <a:rPr lang="sl-SI" b="1" dirty="0"/>
              <a:t> </a:t>
            </a:r>
            <a:r>
              <a:rPr lang="sl-SI" dirty="0"/>
              <a:t>vidnih mestih v šoli (npr. v zbornici, šolski avli, učilnicah itd.).</a:t>
            </a:r>
          </a:p>
          <a:p>
            <a:endParaRPr lang="sl-SI" dirty="0"/>
          </a:p>
          <a:p>
            <a:pPr lvl="0"/>
            <a:r>
              <a:rPr lang="sl-SI" dirty="0"/>
              <a:t>Plakat boste potrebovali v delavnici 3.1.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en-US" dirty="0"/>
              <a:t>1.</a:t>
            </a:r>
            <a:r>
              <a:rPr lang="sl-SI" dirty="0"/>
              <a:t>3</a:t>
            </a:r>
            <a:r>
              <a:rPr lang="en-US" dirty="0"/>
              <a:t>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Naša šola, uspešna šola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 smtClean="0">
                <a:latin typeface="+mj-lt"/>
              </a:rPr>
              <a:t>POTEK DELAVNICE</a:t>
            </a:r>
            <a:endParaRPr lang="en-SI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20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10050084" cy="4351338"/>
          </a:xfrm>
        </p:spPr>
        <p:txBody>
          <a:bodyPr>
            <a:normAutofit/>
          </a:bodyPr>
          <a:lstStyle/>
          <a:p>
            <a:r>
              <a:rPr lang="sl-SI" dirty="0"/>
              <a:t>Vsako omizje predstavi kriterije, moderator delavnice jih povzame in zapiše na plakat</a:t>
            </a:r>
            <a:r>
              <a:rPr lang="sl-SI" b="1" dirty="0"/>
              <a:t> </a:t>
            </a:r>
            <a:r>
              <a:rPr lang="sl-SI" b="1" i="1" dirty="0"/>
              <a:t>Kriteriji uspešne šole</a:t>
            </a:r>
            <a:r>
              <a:rPr lang="sl-SI" i="1" dirty="0"/>
              <a:t>.</a:t>
            </a:r>
          </a:p>
          <a:p>
            <a:pPr marL="0" lvl="0" indent="0">
              <a:buNone/>
            </a:pPr>
            <a:endParaRPr lang="sl-SI" dirty="0"/>
          </a:p>
          <a:p>
            <a:pPr lvl="0"/>
            <a:r>
              <a:rPr lang="sl-SI" dirty="0"/>
              <a:t>Po končani delavnici plakat </a:t>
            </a:r>
            <a:r>
              <a:rPr lang="sl-SI" b="1" i="1" dirty="0"/>
              <a:t>Kriteriji uspešne šole</a:t>
            </a:r>
            <a:r>
              <a:rPr lang="sl-SI" b="1" dirty="0"/>
              <a:t> </a:t>
            </a:r>
            <a:r>
              <a:rPr lang="sl-SI" dirty="0"/>
              <a:t>obesite na vidno mesto v zbornici.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en-US" dirty="0"/>
              <a:t>1.</a:t>
            </a:r>
            <a:r>
              <a:rPr lang="sl-SI" dirty="0"/>
              <a:t>3</a:t>
            </a:r>
            <a:r>
              <a:rPr lang="en-US" dirty="0"/>
              <a:t>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Naša šola, uspešna šola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 smtClean="0">
                <a:latin typeface="+mj-lt"/>
              </a:rPr>
              <a:t>POTEK DELAVNICE</a:t>
            </a:r>
            <a:endParaRPr lang="en-SI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333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kako">
      <a:dk1>
        <a:srgbClr val="00ABD3"/>
      </a:dk1>
      <a:lt1>
        <a:srgbClr val="FFFFFF"/>
      </a:lt1>
      <a:dk2>
        <a:srgbClr val="00ABD3"/>
      </a:dk2>
      <a:lt2>
        <a:srgbClr val="E7E6E6"/>
      </a:lt2>
      <a:accent1>
        <a:srgbClr val="FC6B14"/>
      </a:accent1>
      <a:accent2>
        <a:srgbClr val="ED9C31"/>
      </a:accent2>
      <a:accent3>
        <a:srgbClr val="16C896"/>
      </a:accent3>
      <a:accent4>
        <a:srgbClr val="009192"/>
      </a:accent4>
      <a:accent5>
        <a:srgbClr val="0096FF"/>
      </a:accent5>
      <a:accent6>
        <a:srgbClr val="005392"/>
      </a:accent6>
      <a:hlink>
        <a:srgbClr val="0432FF"/>
      </a:hlink>
      <a:folHlink>
        <a:srgbClr val="0118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54FC360C-B7AF-6A41-A223-2A003E002377}" vid="{9FE94F22-CAB0-AA49-A2D2-92FC5A5BF0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KAKO_modra</Template>
  <TotalTime>193</TotalTime>
  <Words>212</Words>
  <Application>Microsoft Office PowerPoint</Application>
  <PresentationFormat>Širokozaslonsko</PresentationFormat>
  <Paragraphs>39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Officeova tema</vt:lpstr>
      <vt:lpstr>Naša šola, uspešna šola</vt:lpstr>
      <vt:lpstr>NAMEN DELAVNICE</vt:lpstr>
      <vt:lpstr>POTEK DELAVNICE</vt:lpstr>
      <vt:lpstr>PowerPointova predstavitev</vt:lpstr>
      <vt:lpstr>POTEK DELAVNICE</vt:lpstr>
      <vt:lpstr>POTEK DELAVNICE</vt:lpstr>
      <vt:lpstr>POTEK DELAVNICE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Uspešna šola v očeh učiteljev</dc:title>
  <dc:creator>Ada Holcar Brunauer</dc:creator>
  <cp:lastModifiedBy>Zvonka Kos</cp:lastModifiedBy>
  <cp:revision>12</cp:revision>
  <dcterms:created xsi:type="dcterms:W3CDTF">2022-07-15T06:57:05Z</dcterms:created>
  <dcterms:modified xsi:type="dcterms:W3CDTF">2022-08-12T08:55:24Z</dcterms:modified>
</cp:coreProperties>
</file>