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Naša načela učeče se šolske skupnosti 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2.3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Pregledati </a:t>
            </a:r>
            <a:r>
              <a:rPr lang="sl-SI" dirty="0"/>
              <a:t>zapise s predlaganimi dejavnostmi učiteljev in učencev iz delavnic 2.1 ter 2.2.</a:t>
            </a:r>
          </a:p>
          <a:p>
            <a:r>
              <a:rPr lang="sl-SI" dirty="0"/>
              <a:t>Oblikovati svoj plakat z načeli učeče se šolske skupnosti.</a:t>
            </a:r>
          </a:p>
          <a:p>
            <a:r>
              <a:rPr lang="sl-SI" dirty="0"/>
              <a:t>Sprejeti dogovor, </a:t>
            </a:r>
            <a:r>
              <a:rPr lang="sl-SI"/>
              <a:t>kako </a:t>
            </a:r>
            <a:r>
              <a:rPr lang="sl-SI" smtClean="0"/>
              <a:t>boste </a:t>
            </a:r>
            <a:r>
              <a:rPr lang="sl-SI" dirty="0" smtClean="0"/>
              <a:t>spremljali </a:t>
            </a:r>
            <a:r>
              <a:rPr lang="sl-SI" dirty="0"/>
              <a:t>udejanjanje dejavnosti na šoli in pri pouku.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2.3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načela učeče se šolske skupnosti 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sl-SI" dirty="0"/>
              <a:t>Oblikujte skupine po 4. </a:t>
            </a:r>
            <a:r>
              <a:rPr lang="sl-SI" b="1" dirty="0"/>
              <a:t>Vsaka skupina prejme nekaj zapisov predlaganih dejavnosti</a:t>
            </a:r>
            <a:r>
              <a:rPr lang="sl-SI" dirty="0"/>
              <a:t> (tabela </a:t>
            </a:r>
            <a:r>
              <a:rPr lang="sl-SI" i="1" dirty="0"/>
              <a:t>Zapisi razmišljanj) </a:t>
            </a:r>
            <a:r>
              <a:rPr lang="sl-SI" dirty="0"/>
              <a:t>učiteljev ali učencev (iz delavnic 2.1 in 2.2). 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Preglejte dejavnosti</a:t>
            </a:r>
            <a:r>
              <a:rPr lang="sl-SI" dirty="0"/>
              <a:t>, jih kritično ovrednotite ter </a:t>
            </a:r>
            <a:r>
              <a:rPr lang="sl-SI" b="1" dirty="0"/>
              <a:t>na samolepilne lističe zapišite tiste</a:t>
            </a:r>
            <a:r>
              <a:rPr lang="sl-SI" dirty="0"/>
              <a:t>, </a:t>
            </a:r>
            <a:r>
              <a:rPr lang="sl-SI" b="1" dirty="0"/>
              <a:t>ki ste jih preizkusili in so</a:t>
            </a:r>
            <a:r>
              <a:rPr lang="sl-SI" dirty="0"/>
              <a:t> po vaši presoji </a:t>
            </a:r>
            <a:r>
              <a:rPr lang="sl-SI" b="1" dirty="0"/>
              <a:t>najprimernejše </a:t>
            </a:r>
            <a:r>
              <a:rPr lang="sl-SI" dirty="0"/>
              <a:t>(20 minut).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Moderator delavnice na steno obesi plakat z zapisanimi načeli</a:t>
            </a:r>
            <a:r>
              <a:rPr lang="sl-SI" dirty="0"/>
              <a:t>, ki ga lahko poimenujete »UČIMO SE IN PROFESIONALNO RASTEMO« ali kako drugače. </a:t>
            </a: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2.3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načela učeče se šolske skupnosti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Skupine izmenično </a:t>
            </a:r>
            <a:r>
              <a:rPr lang="sl-SI" b="1" dirty="0"/>
              <a:t>na plakat</a:t>
            </a:r>
            <a:r>
              <a:rPr lang="sl-SI" dirty="0"/>
              <a:t> (pod posamezna načela) </a:t>
            </a:r>
            <a:r>
              <a:rPr lang="sl-SI" b="1" dirty="0"/>
              <a:t>nalepite samolepilne lističe z izbranimi dejavnostmi</a:t>
            </a:r>
            <a:r>
              <a:rPr lang="sl-SI" dirty="0"/>
              <a:t> (10 minut). 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Vsak učitelj</a:t>
            </a:r>
            <a:r>
              <a:rPr lang="sl-SI" dirty="0"/>
              <a:t> dobi </a:t>
            </a:r>
            <a:r>
              <a:rPr lang="sl-SI" b="1" dirty="0"/>
              <a:t>5 barvnih samolepilnih krogcev</a:t>
            </a:r>
            <a:r>
              <a:rPr lang="sl-SI" dirty="0"/>
              <a:t>, ki jih </a:t>
            </a:r>
            <a:r>
              <a:rPr lang="sl-SI" b="1" dirty="0"/>
              <a:t>nalepi pri tistih dejavnostih, ki so zanj najpomembnejše </a:t>
            </a:r>
            <a:r>
              <a:rPr lang="sl-SI" dirty="0"/>
              <a:t>(5 minut).</a:t>
            </a:r>
          </a:p>
          <a:p>
            <a:endParaRPr lang="sl-SI" dirty="0"/>
          </a:p>
          <a:p>
            <a:pPr lvl="0" fontAlgn="base"/>
            <a:r>
              <a:rPr lang="sl-SI" dirty="0"/>
              <a:t>Moderator delavnice povpraša po </a:t>
            </a:r>
            <a:r>
              <a:rPr lang="sl-SI" b="1" dirty="0"/>
              <a:t>prostovoljcu, </a:t>
            </a:r>
            <a:r>
              <a:rPr lang="sl-SI" dirty="0"/>
              <a:t>ki bi bil pripravljen</a:t>
            </a:r>
            <a:r>
              <a:rPr lang="sl-SI" b="1" dirty="0"/>
              <a:t> oblikovati končno podobo plakata.</a:t>
            </a:r>
            <a:endParaRPr lang="sl-SI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2.3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načela učeče se šolske skupnosti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Učitelji podajo predloge, </a:t>
            </a:r>
            <a:r>
              <a:rPr lang="sl-SI" b="1" dirty="0"/>
              <a:t>kako bodo na šoli spremljali uresničevanje dejavnosti in pridobili povratne informacije s strani učiteljev, staršev, učencev</a:t>
            </a:r>
            <a:r>
              <a:rPr lang="sl-SI" dirty="0"/>
              <a:t> (npr. poročanje na razrednih urah, pedagoških konferencah, svetu staršev, srečanjih šolske skupnosti itd.) (15 minut).</a:t>
            </a:r>
          </a:p>
          <a:p>
            <a:endParaRPr lang="sl-SI" dirty="0"/>
          </a:p>
          <a:p>
            <a:pPr lvl="0" fontAlgn="base"/>
            <a:r>
              <a:rPr lang="sl-SI" b="1" dirty="0"/>
              <a:t>Plakat obesite na vidno mesto na šoli.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2.3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načela učeče se šolske skupnosti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190</TotalTime>
  <Words>281</Words>
  <Application>Microsoft Office PowerPoint</Application>
  <PresentationFormat>Širokozaslonsko</PresentationFormat>
  <Paragraphs>26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Naša načela učeče se šolske skupnosti </vt:lpstr>
      <vt:lpstr>NAMEN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Ada Holcar Brunauer</cp:lastModifiedBy>
  <cp:revision>9</cp:revision>
  <dcterms:created xsi:type="dcterms:W3CDTF">2022-07-15T06:57:05Z</dcterms:created>
  <dcterms:modified xsi:type="dcterms:W3CDTF">2022-07-20T09:06:17Z</dcterms:modified>
</cp:coreProperties>
</file>