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07/19/2022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07/19/2022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Kako lahko </a:t>
            </a:r>
            <a:r>
              <a:rPr lang="sl-SI" b="1" dirty="0" smtClean="0"/>
              <a:t>otrokom </a:t>
            </a:r>
            <a:r>
              <a:rPr lang="sl-SI" b="1" dirty="0"/>
              <a:t>pri učenju doma pomagajo starši?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2.4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 Voditi razpravo s starši o načelih učeče se šolske skupnosti in pridobiti njihovo mnenje o tem, kako učinkovito se načela učeče se šolske skupnosti udejanjajo na šoli. </a:t>
            </a:r>
          </a:p>
          <a:p>
            <a:pPr lvl="0"/>
            <a:r>
              <a:rPr lang="sl-SI" dirty="0" smtClean="0"/>
              <a:t>Razmisliti</a:t>
            </a:r>
            <a:r>
              <a:rPr lang="sl-SI" dirty="0"/>
              <a:t>, kako bi svoje otroke lahko podprli pri učenju doma.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 smtClean="0"/>
              <a:t>2</a:t>
            </a:r>
            <a:r>
              <a:rPr lang="en-US" dirty="0" smtClean="0"/>
              <a:t>.</a:t>
            </a:r>
            <a:r>
              <a:rPr lang="sl-SI" dirty="0" smtClean="0"/>
              <a:t>4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Kako lahko otrokom pri učenju doma pomagajo starši?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sl-SI" b="1" dirty="0"/>
              <a:t>Učitelj staršem predstavi plakat</a:t>
            </a:r>
            <a:r>
              <a:rPr lang="sl-SI" dirty="0"/>
              <a:t>, ki so ga oblikovali učitelji (delavnica 2.3).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Za omizjem oblikujte skupine po 4 in si </a:t>
            </a:r>
            <a:r>
              <a:rPr lang="sl-SI" b="1" dirty="0"/>
              <a:t>razdelite vloge: vodja, zapisnikar, poročevalec </a:t>
            </a:r>
            <a:r>
              <a:rPr lang="sl-SI" dirty="0"/>
              <a:t>in</a:t>
            </a:r>
            <a:r>
              <a:rPr lang="sl-SI" b="1" dirty="0"/>
              <a:t> merilec časa. </a:t>
            </a:r>
          </a:p>
          <a:p>
            <a:pPr marL="0" lvl="0" indent="0" fontAlgn="base">
              <a:buNone/>
            </a:pPr>
            <a:endParaRPr lang="sl-SI" dirty="0"/>
          </a:p>
          <a:p>
            <a:pPr fontAlgn="base"/>
            <a:r>
              <a:rPr lang="sl-SI" dirty="0"/>
              <a:t> </a:t>
            </a:r>
            <a:r>
              <a:rPr lang="sl-SI" b="1" dirty="0"/>
              <a:t>Vsaka skupina izbere eno izmed načel</a:t>
            </a:r>
            <a:r>
              <a:rPr lang="sl-SI" dirty="0"/>
              <a:t> na plakatu, </a:t>
            </a:r>
            <a:r>
              <a:rPr lang="sl-SI" b="1" dirty="0"/>
              <a:t>vsak član</a:t>
            </a:r>
            <a:r>
              <a:rPr lang="sl-SI" dirty="0"/>
              <a:t> skupine odgovori na spodnja vprašanja</a:t>
            </a:r>
            <a:r>
              <a:rPr lang="sl-SI" b="1" dirty="0"/>
              <a:t> </a:t>
            </a:r>
            <a:r>
              <a:rPr lang="sl-SI" dirty="0"/>
              <a:t>(30 minut):</a:t>
            </a:r>
          </a:p>
          <a:p>
            <a:pPr marL="457200" lvl="1" indent="0" fontAlgn="base">
              <a:buNone/>
            </a:pPr>
            <a:r>
              <a:rPr lang="sl-SI" dirty="0"/>
              <a:t>VPRAŠANJA: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Kako razumem izbrano načelo in zakaj je za učenje mojega otroka pomembno? </a:t>
            </a:r>
            <a:endParaRPr lang="sl-SI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Kaj lahko doma naredim za to, da bo učenje učinkovitejše? </a:t>
            </a:r>
            <a:endParaRPr lang="sl-SI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Kaj mi pri tem lahko predstavlja oviro?</a:t>
            </a:r>
            <a:endParaRPr lang="sl-SI" dirty="0">
              <a:solidFill>
                <a:schemeClr val="accent1"/>
              </a:solidFill>
            </a:endParaRP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</a:t>
            </a:r>
            <a:r>
              <a:rPr lang="sl-SI" dirty="0"/>
              <a:t>4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Kako lahko otrokom pri učenju doma pomagajo starši?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534" t="36685" r="23312" b="13176"/>
          <a:stretch/>
        </p:blipFill>
        <p:spPr>
          <a:xfrm>
            <a:off x="2999874" y="2037348"/>
            <a:ext cx="7541677" cy="46201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</a:t>
            </a:r>
            <a:r>
              <a:rPr lang="sl-SI" dirty="0"/>
              <a:t>4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Kako lahko otrokom pri učenju doma pomagajo starši?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b="1" dirty="0"/>
              <a:t>Poročevalci skupin predstavijo dejavnosti</a:t>
            </a:r>
            <a:r>
              <a:rPr lang="sl-SI" dirty="0"/>
              <a:t> za posamezno načelo (15 minut).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Razredniki bodo na konferenci učiteljskega zbora predstavili vaša razmišljanja in ideje.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</a:t>
            </a:r>
            <a:r>
              <a:rPr lang="en-US" dirty="0"/>
              <a:t>.</a:t>
            </a:r>
            <a:r>
              <a:rPr lang="sl-SI" dirty="0"/>
              <a:t>4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Kako lahko otrokom pri učenju doma pomagajo starši?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185</TotalTime>
  <Words>233</Words>
  <Application>Microsoft Office PowerPoint</Application>
  <PresentationFormat>Širokozaslonsko</PresentationFormat>
  <Paragraphs>24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Kako lahko otrokom pri učenju doma pomagajo starši?</vt:lpstr>
      <vt:lpstr>NAMEN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Ada Holcar Brunauer</cp:lastModifiedBy>
  <cp:revision>8</cp:revision>
  <dcterms:created xsi:type="dcterms:W3CDTF">2022-07-15T06:57:05Z</dcterms:created>
  <dcterms:modified xsi:type="dcterms:W3CDTF">2022-07-19T07:59:42Z</dcterms:modified>
</cp:coreProperties>
</file>