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08/17/2022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08/17/2022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deo.arnes.si/watch/nwsp04qdfrdp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dirty="0"/>
              <a:t>Opredelitev področij izboljšav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3</a:t>
            </a:r>
            <a:r>
              <a:rPr lang="en-SI" dirty="0" smtClean="0"/>
              <a:t>.1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Izbrati </a:t>
            </a:r>
            <a:r>
              <a:rPr lang="sl-SI" dirty="0"/>
              <a:t>eno ali več področij, ki bi jih želeli v svoji pedagoški praksi </a:t>
            </a:r>
            <a:r>
              <a:rPr lang="sl-SI" dirty="0" smtClean="0"/>
              <a:t>izboljšati.</a:t>
            </a:r>
          </a:p>
          <a:p>
            <a:pPr lvl="0"/>
            <a:r>
              <a:rPr lang="sl-SI" dirty="0" smtClean="0"/>
              <a:t>S </a:t>
            </a:r>
            <a:r>
              <a:rPr lang="sl-SI" dirty="0"/>
              <a:t>kolegi načrtovati strategije, ki bi vam pri tem lahko pomagale.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 smtClean="0"/>
              <a:t>3</a:t>
            </a:r>
            <a:r>
              <a:rPr lang="en-US" dirty="0" smtClean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Opredelitev področij izboljšav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9848378" cy="4351338"/>
          </a:xfrm>
        </p:spPr>
        <p:txBody>
          <a:bodyPr/>
          <a:lstStyle/>
          <a:p>
            <a:pPr fontAlgn="base"/>
            <a:r>
              <a:rPr lang="sl-SI" dirty="0"/>
              <a:t>Oglejte si video </a:t>
            </a:r>
            <a:r>
              <a:rPr lang="sl-SI" i="1" dirty="0" smtClean="0">
                <a:hlinkClick r:id="rId2"/>
              </a:rPr>
              <a:t>Refleksija </a:t>
            </a:r>
            <a:r>
              <a:rPr lang="sl-SI" i="1" dirty="0">
                <a:hlinkClick r:id="rId2"/>
              </a:rPr>
              <a:t>v očeh učiteljice</a:t>
            </a:r>
            <a:r>
              <a:rPr lang="sl-SI" i="1" dirty="0"/>
              <a:t>.</a:t>
            </a:r>
          </a:p>
          <a:p>
            <a:pPr lvl="0"/>
            <a:endParaRPr lang="sl-SI" i="1" dirty="0"/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</a:t>
            </a:r>
            <a:r>
              <a:rPr lang="en-US" dirty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Opredelitev področij izboljšav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POTEK DELAVNICE</a:t>
            </a:r>
            <a:endParaRPr lang="en-SI" dirty="0">
              <a:latin typeface="+mj-lt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7711" t="23188" r="17896" b="19130"/>
          <a:stretch/>
        </p:blipFill>
        <p:spPr>
          <a:xfrm>
            <a:off x="3609473" y="3160294"/>
            <a:ext cx="4908885" cy="27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80173"/>
            <a:ext cx="10951037" cy="4351338"/>
          </a:xfrm>
        </p:spPr>
        <p:txBody>
          <a:bodyPr>
            <a:normAutofit/>
          </a:bodyPr>
          <a:lstStyle/>
          <a:p>
            <a:r>
              <a:rPr lang="sl-SI" dirty="0"/>
              <a:t>S kolegom, ki sedi poleg vas, se </a:t>
            </a:r>
            <a:r>
              <a:rPr lang="sl-SI" b="1" dirty="0"/>
              <a:t>pogovorite o </a:t>
            </a:r>
            <a:r>
              <a:rPr lang="sl-SI" dirty="0"/>
              <a:t>tem, kaj opazite pri </a:t>
            </a:r>
            <a:r>
              <a:rPr lang="sl-SI" b="1" dirty="0"/>
              <a:t>pouku</a:t>
            </a:r>
            <a:r>
              <a:rPr lang="sl-SI" dirty="0"/>
              <a:t>, </a:t>
            </a:r>
            <a:r>
              <a:rPr lang="sl-SI" b="1" dirty="0"/>
              <a:t>pri katerem </a:t>
            </a:r>
            <a:r>
              <a:rPr lang="sl-SI" dirty="0"/>
              <a:t>po vašem mnenju </a:t>
            </a:r>
            <a:r>
              <a:rPr lang="sl-SI" b="1" dirty="0"/>
              <a:t>potekata kakovostno učenje in poučevanje</a:t>
            </a:r>
            <a:r>
              <a:rPr lang="sl-SI" dirty="0"/>
              <a:t> (5 minut). Pri tem sta vam lahko v pomoč iztočnici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endParaRPr lang="sl-SI" dirty="0"/>
          </a:p>
          <a:p>
            <a:pPr marL="914400" lvl="2" indent="0">
              <a:buNone/>
            </a:pPr>
            <a:r>
              <a:rPr lang="sl-SI" sz="2400" i="1" dirty="0">
                <a:solidFill>
                  <a:schemeClr val="accent1"/>
                </a:solidFill>
              </a:rPr>
              <a:t>»V učilnici, kjer se odvija kakovostno učenje, vidim ...«</a:t>
            </a:r>
            <a:endParaRPr lang="sl-SI" sz="2400" dirty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r>
              <a:rPr lang="sl-SI" sz="2400" i="1" dirty="0">
                <a:solidFill>
                  <a:schemeClr val="accent1"/>
                </a:solidFill>
              </a:rPr>
              <a:t>»Za poučevanje, ki spodbuja kakovostno učenje, je značilno ...«</a:t>
            </a:r>
            <a:endParaRPr lang="sl-SI" sz="2400" dirty="0">
              <a:solidFill>
                <a:schemeClr val="accent1"/>
              </a:solidFill>
            </a:endParaRPr>
          </a:p>
          <a:p>
            <a:endParaRPr lang="sl-SI" dirty="0"/>
          </a:p>
          <a:p>
            <a:r>
              <a:rPr lang="sl-SI" dirty="0"/>
              <a:t>Če ste že izvedli delavnico 1.3 in oblikovali svoj plakat Kriteriji uspešne šole, predlagamo, da ga uporabljate v nadaljevanju te delavnice, sicer </a:t>
            </a:r>
            <a:r>
              <a:rPr lang="sl-SI"/>
              <a:t>pa </a:t>
            </a:r>
            <a:r>
              <a:rPr lang="sl-SI" smtClean="0"/>
              <a:t>gradivo </a:t>
            </a:r>
            <a:r>
              <a:rPr lang="sl-SI" dirty="0"/>
              <a:t>Naša šola je kakovostna, pri nas …</a:t>
            </a:r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</a:t>
            </a:r>
            <a:r>
              <a:rPr lang="en-US" dirty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Opredelitev področij izboljšav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</a:t>
            </a:r>
            <a:r>
              <a:rPr lang="en-US" dirty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Opredelitev področij izboljšav</a:t>
            </a:r>
          </a:p>
        </p:txBody>
      </p:sp>
      <p:pic>
        <p:nvPicPr>
          <p:cNvPr id="5" name="Označba mesta vsebine 4" descr="Z:\SKUPNA\1 PUBLIKACIJE V DELU\KAKO Pedagoško vodenje\gradivo\ILUSTRACIJE\JPGji\3-Nasa sola je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95" y="1240786"/>
            <a:ext cx="6671760" cy="536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Zapise na gradivu Naša šola je kakovostna, pri nas … ali plakatu Kriteriji uspešne šole </a:t>
            </a:r>
            <a:r>
              <a:rPr lang="sl-SI" b="1" dirty="0"/>
              <a:t>samostojno preberite in označite področja, ki jih lahko prepoznate pri vašem pouku oz. na šoli</a:t>
            </a:r>
            <a:r>
              <a:rPr lang="sl-SI" dirty="0"/>
              <a:t>, ter razmislite o primeru učne prakse, ki to dokazuje (10 minut).</a:t>
            </a:r>
          </a:p>
          <a:p>
            <a:endParaRPr lang="sl-SI" dirty="0"/>
          </a:p>
          <a:p>
            <a:pPr lvl="0"/>
            <a:r>
              <a:rPr lang="sl-SI" b="1" dirty="0"/>
              <a:t>S kolegom si izmenjajta informacije o področjih, ki sta jih podčrtala</a:t>
            </a:r>
            <a:r>
              <a:rPr lang="sl-SI" dirty="0"/>
              <a:t>, in predstavita primere, ki to dokazujejo (10 minut).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</a:t>
            </a:r>
            <a:r>
              <a:rPr lang="en-US" dirty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Opredelitev področij izboljšav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l-SI" dirty="0"/>
              <a:t>Nato </a:t>
            </a:r>
            <a:r>
              <a:rPr lang="sl-SI" b="1" dirty="0"/>
              <a:t>izberite področje, ki bi ga želeli izboljšati v svoji pedagoški praksi</a:t>
            </a:r>
            <a:r>
              <a:rPr lang="sl-SI" dirty="0"/>
              <a:t>, in ga </a:t>
            </a:r>
            <a:r>
              <a:rPr lang="sl-SI" b="1" dirty="0"/>
              <a:t>zapišite na list papirja</a:t>
            </a:r>
            <a:r>
              <a:rPr lang="sl-SI" dirty="0"/>
              <a:t>. Sprehodite se po predavalnici in </a:t>
            </a:r>
            <a:r>
              <a:rPr lang="sl-SI" b="1" dirty="0"/>
              <a:t>poiščite učitelje, ki so izbrali isto področje, in z njimi oblikujte skupino</a:t>
            </a:r>
            <a:r>
              <a:rPr lang="sl-SI" dirty="0"/>
              <a:t> (10 minut). </a:t>
            </a:r>
          </a:p>
          <a:p>
            <a:endParaRPr lang="sl-SI" dirty="0"/>
          </a:p>
          <a:p>
            <a:pPr lvl="0"/>
            <a:r>
              <a:rPr lang="sl-SI" b="1" dirty="0"/>
              <a:t>V skupinah se pogovorite o izbranem področju</a:t>
            </a:r>
            <a:r>
              <a:rPr lang="sl-SI" dirty="0"/>
              <a:t>, pri čemer odgovorite na vprašanja (15 minut):</a:t>
            </a:r>
          </a:p>
          <a:p>
            <a:pPr marL="457200" lvl="1" indent="0">
              <a:buNone/>
            </a:pPr>
            <a:r>
              <a:rPr lang="sl-SI" dirty="0"/>
              <a:t>VPRAŠANJA: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Zakaj je izbrano področje pomembno? </a:t>
            </a:r>
            <a:endParaRPr lang="sl-SI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S katerimi strategijami bi lahko izboljšali pouk glede na izbrano področje? </a:t>
            </a:r>
            <a:endParaRPr lang="sl-SI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Kako se bo to zaznalo pri pouku? </a:t>
            </a:r>
            <a:endParaRPr lang="sl-SI" dirty="0">
              <a:solidFill>
                <a:schemeClr val="accent1"/>
              </a:solidFill>
            </a:endParaRPr>
          </a:p>
          <a:p>
            <a:endParaRPr lang="sl-SI" dirty="0"/>
          </a:p>
          <a:p>
            <a:pPr lvl="0"/>
            <a:r>
              <a:rPr lang="sl-SI" dirty="0" smtClean="0"/>
              <a:t>V skupinah </a:t>
            </a:r>
            <a:r>
              <a:rPr lang="sl-SI" b="1" dirty="0" smtClean="0"/>
              <a:t>zberite svoje razmisleke in jih zapišite v skupni spletni dokument</a:t>
            </a:r>
            <a:r>
              <a:rPr lang="sl-SI" dirty="0" smtClean="0"/>
              <a:t>, ki ga lahko do prihodnjega skupnega srečanja </a:t>
            </a:r>
            <a:r>
              <a:rPr lang="sl-SI"/>
              <a:t>(</a:t>
            </a:r>
            <a:r>
              <a:rPr lang="sl-SI" smtClean="0"/>
              <a:t>delavnica 3.3</a:t>
            </a:r>
            <a:r>
              <a:rPr lang="sl-SI" dirty="0"/>
              <a:t>) </a:t>
            </a:r>
            <a:r>
              <a:rPr lang="sl-SI" dirty="0" smtClean="0"/>
              <a:t>dopolnite (5 minut).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</a:t>
            </a:r>
            <a:r>
              <a:rPr lang="en-US" dirty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Opredelitev področij izboljšav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3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213</TotalTime>
  <Words>387</Words>
  <Application>Microsoft Office PowerPoint</Application>
  <PresentationFormat>Širokozaslonsko</PresentationFormat>
  <Paragraphs>34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Opredelitev področij izboljšav</vt:lpstr>
      <vt:lpstr>NAMEN DELAVNICE</vt:lpstr>
      <vt:lpstr>POTEK DELAVNICE</vt:lpstr>
      <vt:lpstr>POTEK DELAVNICE</vt:lpstr>
      <vt:lpstr>PowerPointova predstavitev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Zvonka Kos</cp:lastModifiedBy>
  <cp:revision>18</cp:revision>
  <dcterms:created xsi:type="dcterms:W3CDTF">2022-07-15T06:57:05Z</dcterms:created>
  <dcterms:modified xsi:type="dcterms:W3CDTF">2022-08-17T09:18:35Z</dcterms:modified>
</cp:coreProperties>
</file>