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587B82-E6B2-50D2-6249-9D46C19E2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4902" y="2356981"/>
            <a:ext cx="3616129" cy="4510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A68166-2A0C-F953-3850-73B6BF8DC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45794-6E33-00A7-B3C2-8F514027B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75BC0-28CE-8F21-E786-33AF1E74B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FEB79B-1F1E-23FE-93F4-008E7AB8F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AF695-719A-6805-BCD8-6DD2597E5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D25FB-EE80-BCD4-4EF9-668E377D0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D65A1-39F4-8327-D920-EB6486CB4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B0A53-9339-8CA0-F53F-4C72BEE69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sl-SI" dirty="0"/>
              <a:t>Vključitev učencev in staršev v evalvacijo kakovosti učnih izkušenj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3.2 </a:t>
            </a:r>
            <a:r>
              <a:rPr lang="en-SI" dirty="0" smtClean="0"/>
              <a:t>delavnica</a:t>
            </a:r>
            <a:r>
              <a:rPr lang="en-SI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009" y="2352574"/>
            <a:ext cx="10515600" cy="4121139"/>
          </a:xfrm>
        </p:spPr>
        <p:txBody>
          <a:bodyPr/>
          <a:lstStyle/>
          <a:p>
            <a:r>
              <a:rPr lang="sl-SI" dirty="0" smtClean="0"/>
              <a:t>Vključiti </a:t>
            </a:r>
            <a:r>
              <a:rPr lang="sl-SI" dirty="0"/>
              <a:t>učence in starše v evalvacijo kakovosti učnih izkušenj ter pridobiti njihova mnenja.  </a:t>
            </a: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 smtClean="0">
                <a:latin typeface="+mj-lt"/>
              </a:rPr>
              <a:t>NA</a:t>
            </a:r>
            <a:r>
              <a:rPr lang="sl-SI" dirty="0" smtClean="0">
                <a:latin typeface="+mj-lt"/>
              </a:rPr>
              <a:t>MEN DELAVNICE</a:t>
            </a:r>
            <a:endParaRPr lang="en-SI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 smtClean="0"/>
              <a:t>3.2</a:t>
            </a:r>
            <a:r>
              <a:rPr lang="en-US" dirty="0" smtClean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Vključitev učencev in staršev v evalvacijo kakovosti učnih izkušenj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1932519"/>
            <a:ext cx="9848378" cy="4351338"/>
          </a:xfrm>
        </p:spPr>
        <p:txBody>
          <a:bodyPr/>
          <a:lstStyle/>
          <a:p>
            <a:pPr lvl="0"/>
            <a:r>
              <a:rPr lang="sl-SI" dirty="0"/>
              <a:t>Izpolnite vprašalnik (15 minut).</a:t>
            </a:r>
          </a:p>
          <a:p>
            <a:pPr lvl="0"/>
            <a:endParaRPr lang="sl-SI" i="1" dirty="0"/>
          </a:p>
          <a:p>
            <a:pPr lvl="0"/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3.2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Vključitev učencev in staršev v evalvacijo kakovosti učnih izkušenj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POTEK </a:t>
            </a:r>
            <a:r>
              <a:rPr lang="sl-SI" dirty="0" smtClean="0">
                <a:latin typeface="+mj-lt"/>
              </a:rPr>
              <a:t>DELAVNICE – UČENCI </a:t>
            </a:r>
            <a:endParaRPr lang="en-SI" dirty="0">
              <a:latin typeface="+mj-lt"/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7657" t="25624" r="24186" b="12070"/>
          <a:stretch/>
        </p:blipFill>
        <p:spPr>
          <a:xfrm>
            <a:off x="4641136" y="2356447"/>
            <a:ext cx="5561643" cy="44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1932519"/>
            <a:ext cx="9848378" cy="4351338"/>
          </a:xfrm>
        </p:spPr>
        <p:txBody>
          <a:bodyPr/>
          <a:lstStyle/>
          <a:p>
            <a:pPr lvl="0"/>
            <a:r>
              <a:rPr lang="sl-SI" dirty="0"/>
              <a:t>Izpolnite vprašalnik (15 minut).</a:t>
            </a:r>
          </a:p>
          <a:p>
            <a:pPr lvl="0"/>
            <a:endParaRPr lang="sl-SI" i="1" dirty="0"/>
          </a:p>
          <a:p>
            <a:pPr lvl="0"/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3.2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Vključitev učencev in staršev v evalvacijo kakovosti učnih izkušenj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POTEK </a:t>
            </a:r>
            <a:r>
              <a:rPr lang="sl-SI" dirty="0" smtClean="0">
                <a:latin typeface="+mj-lt"/>
              </a:rPr>
              <a:t>DELAVNICE – STARŠI </a:t>
            </a:r>
            <a:endParaRPr lang="en-SI" dirty="0">
              <a:latin typeface="+mj-lt"/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7149" t="38966" r="23899" b="11146"/>
          <a:stretch/>
        </p:blipFill>
        <p:spPr>
          <a:xfrm>
            <a:off x="3460198" y="2356447"/>
            <a:ext cx="6790707" cy="432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kako">
      <a:dk1>
        <a:srgbClr val="00ABD3"/>
      </a:dk1>
      <a:lt1>
        <a:srgbClr val="FFFFFF"/>
      </a:lt1>
      <a:dk2>
        <a:srgbClr val="00ABD3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4FC360C-B7AF-6A41-A223-2A003E002377}" vid="{9FE94F22-CAB0-AA49-A2D2-92FC5A5BF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KAKO_modra</Template>
  <TotalTime>185</TotalTime>
  <Words>85</Words>
  <Application>Microsoft Office PowerPoint</Application>
  <PresentationFormat>Širokozaslonsko</PresentationFormat>
  <Paragraphs>11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Vključitev učencev in staršev v evalvacijo kakovosti učnih izkušenj</vt:lpstr>
      <vt:lpstr>NAMEN DELAVNICE</vt:lpstr>
      <vt:lpstr>POTEK DELAVNICE – UČENCI </vt:lpstr>
      <vt:lpstr>POTEK DELAVNICE – STARŠI 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Uspešna šola v očeh učiteljev</dc:title>
  <dc:creator>Ada Holcar Brunauer</dc:creator>
  <cp:lastModifiedBy>Ada Holcar Brunauer</cp:lastModifiedBy>
  <cp:revision>9</cp:revision>
  <dcterms:created xsi:type="dcterms:W3CDTF">2022-07-15T06:57:05Z</dcterms:created>
  <dcterms:modified xsi:type="dcterms:W3CDTF">2022-07-20T08:17:40Z</dcterms:modified>
</cp:coreProperties>
</file>