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Glas učencev in staršev – kaj nam sporočajo?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3.3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Predstaviti </a:t>
            </a:r>
            <a:r>
              <a:rPr lang="sl-SI" dirty="0"/>
              <a:t>ugotovitve evalvacije kakovosti učnih izkušenj učencev in staršev, pridobljene z vprašalnikom v delavnici </a:t>
            </a:r>
            <a:r>
              <a:rPr lang="sl-SI" dirty="0" smtClean="0"/>
              <a:t>3.2.</a:t>
            </a:r>
          </a:p>
          <a:p>
            <a:r>
              <a:rPr lang="sl-SI" dirty="0" smtClean="0"/>
              <a:t>Razmisliti</a:t>
            </a:r>
            <a:r>
              <a:rPr lang="sl-SI" dirty="0"/>
              <a:t>, kaj in v kolikšni meri jih je mogoče upoštevati pri načrtovanju izboljšav lastne pedagoške prakse. 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 smtClean="0"/>
              <a:t>3.3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Glas učencev in staršev – kaj nam sporočajo?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09" y="1726259"/>
            <a:ext cx="1095103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/>
              <a:t>S kolegi </a:t>
            </a:r>
            <a:r>
              <a:rPr lang="sl-SI" b="1" dirty="0"/>
              <a:t>oblikujte skupine</a:t>
            </a:r>
            <a:r>
              <a:rPr lang="sl-SI" dirty="0"/>
              <a:t> </a:t>
            </a:r>
            <a:r>
              <a:rPr lang="sl-SI" b="1" dirty="0"/>
              <a:t>glede</a:t>
            </a:r>
            <a:r>
              <a:rPr lang="sl-SI" dirty="0"/>
              <a:t> </a:t>
            </a:r>
            <a:r>
              <a:rPr lang="sl-SI" b="1" dirty="0"/>
              <a:t>na skupno področje</a:t>
            </a:r>
            <a:r>
              <a:rPr lang="sl-SI" dirty="0"/>
              <a:t>, ki ste ga izbrali v delavnici 3.1. </a:t>
            </a:r>
            <a:r>
              <a:rPr lang="sl-SI" dirty="0" smtClean="0"/>
              <a:t>Preglejte zapise v skupnem spletnem dokumentu (delavnica 3.1). Določite </a:t>
            </a:r>
            <a:r>
              <a:rPr lang="sl-SI" dirty="0"/>
              <a:t>poročevalca.</a:t>
            </a:r>
          </a:p>
          <a:p>
            <a:endParaRPr lang="sl-SI" dirty="0"/>
          </a:p>
          <a:p>
            <a:pPr lvl="0"/>
            <a:r>
              <a:rPr lang="sl-SI" b="1" dirty="0"/>
              <a:t>Razredniki predstavite ključne ugotovitve</a:t>
            </a:r>
            <a:r>
              <a:rPr lang="sl-SI" dirty="0"/>
              <a:t> </a:t>
            </a:r>
            <a:r>
              <a:rPr lang="sl-SI" b="1" dirty="0"/>
              <a:t>učencev in staršev </a:t>
            </a:r>
            <a:r>
              <a:rPr lang="sl-SI" dirty="0"/>
              <a:t>glede na izbrane odgovore v vprašalnikih (delavnica 3.2) (15 minut).</a:t>
            </a:r>
          </a:p>
          <a:p>
            <a:endParaRPr lang="sl-SI" dirty="0"/>
          </a:p>
          <a:p>
            <a:pPr lvl="0"/>
            <a:r>
              <a:rPr lang="sl-SI" dirty="0"/>
              <a:t>V skupini razmislite,</a:t>
            </a:r>
            <a:r>
              <a:rPr lang="sl-SI" b="1" dirty="0"/>
              <a:t> katera spoznanja iz vprašalnikov učencev in staršev boste vključili v načrtovanje izboljšav izbranega področja pedagoške prakse</a:t>
            </a:r>
            <a:r>
              <a:rPr lang="sl-SI" dirty="0"/>
              <a:t>, ki ste ga določili v delavnici 3.1 (30 </a:t>
            </a:r>
            <a:r>
              <a:rPr lang="sl-SI" dirty="0" smtClean="0"/>
              <a:t>minut). </a:t>
            </a:r>
            <a:endParaRPr lang="sl-SI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3.3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Glas učencev in staršev – kaj nam sporočajo?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6" y="1141082"/>
            <a:ext cx="10515600" cy="546099"/>
          </a:xfrm>
        </p:spPr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884863"/>
            <a:ext cx="10050084" cy="4351338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Poročevalci</a:t>
            </a:r>
            <a:r>
              <a:rPr lang="sl-SI" dirty="0"/>
              <a:t> </a:t>
            </a:r>
            <a:r>
              <a:rPr lang="sl-SI" b="1" dirty="0"/>
              <a:t>predstavite razmisleke skupin. </a:t>
            </a:r>
            <a:r>
              <a:rPr lang="sl-SI" dirty="0"/>
              <a:t>Vsaka skupina</a:t>
            </a:r>
            <a:r>
              <a:rPr lang="sl-SI" b="1" dirty="0"/>
              <a:t> načrtovane</a:t>
            </a:r>
            <a:r>
              <a:rPr lang="sl-SI" dirty="0"/>
              <a:t> </a:t>
            </a:r>
            <a:r>
              <a:rPr lang="sl-SI" b="1" dirty="0"/>
              <a:t>izboljšave</a:t>
            </a:r>
            <a:r>
              <a:rPr lang="sl-SI" dirty="0"/>
              <a:t> vpiše v </a:t>
            </a:r>
            <a:r>
              <a:rPr lang="sl-SI" dirty="0" smtClean="0"/>
              <a:t>obrazec </a:t>
            </a:r>
            <a:r>
              <a:rPr lang="sl-SI" dirty="0"/>
              <a:t>Analiza stanja (15 minut). </a:t>
            </a:r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/>
          </a:p>
          <a:p>
            <a:pPr lvl="0"/>
            <a:r>
              <a:rPr lang="sl-SI" dirty="0"/>
              <a:t>Zapise v </a:t>
            </a:r>
            <a:r>
              <a:rPr lang="sl-SI" dirty="0" smtClean="0"/>
              <a:t>obrazcih Analiza </a:t>
            </a:r>
            <a:r>
              <a:rPr lang="sl-SI" dirty="0"/>
              <a:t>stanja boste uporabili pri podrobnejšemu načrtovanju izboljšav izbranega področja v delavnici </a:t>
            </a:r>
            <a:r>
              <a:rPr lang="sl-SI" dirty="0" smtClean="0"/>
              <a:t>4.1</a:t>
            </a:r>
            <a:r>
              <a:rPr lang="sl-SI" dirty="0" smtClean="0"/>
              <a:t>.</a:t>
            </a:r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3.3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Glas učencev in staršev – kaj nam sporočajo?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208725"/>
            <a:ext cx="10515600" cy="546099"/>
          </a:xfrm>
        </p:spPr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579" t="42460" r="28265" b="19626"/>
          <a:stretch/>
        </p:blipFill>
        <p:spPr>
          <a:xfrm>
            <a:off x="3633772" y="2788223"/>
            <a:ext cx="4224557" cy="24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251</TotalTime>
  <Words>208</Words>
  <Application>Microsoft Office PowerPoint</Application>
  <PresentationFormat>Širokozaslonsko</PresentationFormat>
  <Paragraphs>23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Glas učencev in staršev – kaj nam sporočajo?</vt:lpstr>
      <vt:lpstr>NAMEN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Ada Holcar Brunauer</cp:lastModifiedBy>
  <cp:revision>17</cp:revision>
  <dcterms:created xsi:type="dcterms:W3CDTF">2022-07-15T06:57:05Z</dcterms:created>
  <dcterms:modified xsi:type="dcterms:W3CDTF">2022-07-20T12:45:53Z</dcterms:modified>
</cp:coreProperties>
</file>