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4" r:id="rId4"/>
    <p:sldId id="266" r:id="rId5"/>
    <p:sldId id="267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6sw9r0mkk9t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Skupinsko načrtovanje izboljšav pedagoške prakse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SI" dirty="0"/>
              <a:t>.1 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Uporabiti korake akcijskega raziskovanja pri skupinskem načrtovanju izboljšav pedagoške prakse glede na izbrano področje.</a:t>
            </a:r>
          </a:p>
          <a:p>
            <a:pPr lvl="0"/>
            <a:r>
              <a:rPr lang="sl-SI" dirty="0"/>
              <a:t>S kolegi načrtovati dejavnosti, ki bi vam </a:t>
            </a:r>
            <a:r>
              <a:rPr lang="sl-SI" dirty="0" smtClean="0"/>
              <a:t>lahko pomagale pri izboljšavah vaše pedagoške prakse.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/>
              <a:t>NA</a:t>
            </a:r>
            <a:r>
              <a:rPr lang="sl-SI" b="0" dirty="0"/>
              <a:t>MEN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en-US" dirty="0" smtClean="0"/>
              <a:t>.1 </a:t>
            </a:r>
            <a:r>
              <a:rPr lang="en-US" dirty="0"/>
              <a:t>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Oglejte si video </a:t>
            </a:r>
            <a:r>
              <a:rPr lang="sl-SI" i="1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Želite izboljšati proces učenja in poučevanja na vaši šoli?</a:t>
            </a:r>
            <a:r>
              <a:rPr lang="sl-SI" dirty="0" smtClean="0">
                <a:hlinkClick r:id="rId2"/>
              </a:rPr>
              <a:t>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.1 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436" t="22004" r="17323" b="18539"/>
          <a:stretch/>
        </p:blipFill>
        <p:spPr>
          <a:xfrm>
            <a:off x="3607724" y="3018535"/>
            <a:ext cx="5412672" cy="30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Glede na izbrano skupno področje v delavnici 3.1 </a:t>
            </a:r>
            <a:r>
              <a:rPr lang="sl-SI" b="1" dirty="0"/>
              <a:t>oblikujte skupine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dirty="0"/>
              <a:t>Preglejte zapise v </a:t>
            </a:r>
            <a:r>
              <a:rPr lang="sl-SI" dirty="0" smtClean="0"/>
              <a:t>obrazcu Analiza stanja (delavnica 3.3) in </a:t>
            </a:r>
            <a:r>
              <a:rPr lang="sl-SI" dirty="0"/>
              <a:t>s pomočjo </a:t>
            </a:r>
            <a:r>
              <a:rPr lang="sl-SI" dirty="0" smtClean="0"/>
              <a:t>sheme </a:t>
            </a:r>
            <a:r>
              <a:rPr lang="sl-SI" i="1" dirty="0"/>
              <a:t>Raziskujem in izboljšujem</a:t>
            </a:r>
            <a:r>
              <a:rPr lang="sl-SI" dirty="0"/>
              <a:t> skupaj </a:t>
            </a:r>
            <a:r>
              <a:rPr lang="sl-SI" b="1" dirty="0"/>
              <a:t>načrtujte dejavnosti in dokaze za spremljanje napredka izbranega </a:t>
            </a:r>
            <a:r>
              <a:rPr lang="sl-SI" b="1" dirty="0" smtClean="0"/>
              <a:t>področja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.1 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2074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.1 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08" y="1185733"/>
            <a:ext cx="5962149" cy="5221091"/>
          </a:xfrm>
        </p:spPr>
      </p:pic>
    </p:spTree>
    <p:extLst>
      <p:ext uri="{BB962C8B-B14F-4D97-AF65-F5344CB8AC3E}">
        <p14:creationId xmlns:p14="http://schemas.microsoft.com/office/powerpoint/2010/main" val="333235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Dejavnosti in dokaze</a:t>
            </a:r>
            <a:r>
              <a:rPr lang="sl-SI" dirty="0"/>
              <a:t> za spremljanje napredka izbranega področja </a:t>
            </a:r>
            <a:r>
              <a:rPr lang="sl-SI" b="1" dirty="0"/>
              <a:t>zapišite v obrazec</a:t>
            </a:r>
            <a:r>
              <a:rPr lang="sl-SI" dirty="0"/>
              <a:t> </a:t>
            </a:r>
            <a:r>
              <a:rPr lang="sl-SI" i="1" dirty="0"/>
              <a:t>Načrtovanje </a:t>
            </a:r>
            <a:r>
              <a:rPr lang="sl-SI" i="1" dirty="0" smtClean="0"/>
              <a:t>izboljšav.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.1 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7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519" t="18361" r="18037" b="6964"/>
          <a:stretch/>
        </p:blipFill>
        <p:spPr>
          <a:xfrm>
            <a:off x="3521352" y="3066587"/>
            <a:ext cx="4873005" cy="35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V naslednjih treh mesecih </a:t>
            </a:r>
            <a:r>
              <a:rPr lang="sl-SI" b="1" dirty="0"/>
              <a:t>izvajajte dogovorjene dejavnosti pri svojem pouku</a:t>
            </a:r>
            <a:r>
              <a:rPr lang="sl-SI" dirty="0"/>
              <a:t>, </a:t>
            </a:r>
            <a:r>
              <a:rPr lang="sl-SI" b="1" dirty="0"/>
              <a:t>zbirajte dokaze, spremljajte in vrednotite doseganje zastavljenih ciljev</a:t>
            </a:r>
            <a:r>
              <a:rPr lang="sl-SI" dirty="0"/>
              <a:t>. S kolegi iz vaše skupine se vsaj enkrat mesečno srečajte in si izmenjajte ugotovitve. Pri tem vam je lahko v podporo tudi spremljanje pouka drug drugega. </a:t>
            </a:r>
          </a:p>
          <a:p>
            <a:endParaRPr lang="sl-SI" dirty="0"/>
          </a:p>
          <a:p>
            <a:pPr lvl="0"/>
            <a:r>
              <a:rPr lang="sl-SI" dirty="0"/>
              <a:t>V delavnici 4.2 boste izmenjali spoznanja, do katerih je prišel vsak izmed vas po izvajanju dogovorjenih dejavnosti.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.1 delavnica: </a:t>
            </a:r>
            <a:r>
              <a:rPr lang="sl-SI" dirty="0"/>
              <a:t>Skupinsko načrtovanje izboljšav pedagoške prakse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1034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338</TotalTime>
  <Words>239</Words>
  <Application>Microsoft Office PowerPoint</Application>
  <PresentationFormat>Širokozaslonsko</PresentationFormat>
  <Paragraphs>24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Skupinsko načrtovanje izboljšav pedagoške prakse</vt:lpstr>
      <vt:lpstr>NAMEN DELAVNICE</vt:lpstr>
      <vt:lpstr>POTEK DELAVNICE</vt:lpstr>
      <vt:lpstr>POTEK DELAVNICE</vt:lpstr>
      <vt:lpstr>PowerPointova predstavitev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Zvonka Kos</cp:lastModifiedBy>
  <cp:revision>13</cp:revision>
  <dcterms:created xsi:type="dcterms:W3CDTF">2022-07-15T14:20:06Z</dcterms:created>
  <dcterms:modified xsi:type="dcterms:W3CDTF">2022-08-16T09:49:35Z</dcterms:modified>
</cp:coreProperties>
</file>