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6" r:id="rId4"/>
    <p:sldId id="268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C896"/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9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07/22/2022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07/22/2022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16C89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655BC4-7C24-A476-E805-48890550E3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06314" y="1152439"/>
            <a:ext cx="2873168" cy="571027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872ABF-2F06-90A6-F740-21FD6FABD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D0678E-C535-0E07-BF79-A6BDEB76D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0F019-676E-0EFE-BF95-AD58E470CE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40B719-37F9-BB89-3C9F-CF6936F052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199776-A0B2-BF80-E7C6-B1235FB811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D948B-2CCC-FFA6-2ADE-BE4533F5A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725DE-1D21-5534-59E4-99BD90C99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9FE994-2C8A-AA55-ACA3-DC4C8BC65C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8784" y="4847749"/>
            <a:ext cx="1013927" cy="20151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sl-SI" dirty="0"/>
              <a:t>Ovrednotenje izboljšav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en-SI" dirty="0" smtClean="0"/>
              <a:t>.</a:t>
            </a:r>
            <a:r>
              <a:rPr lang="sl-SI" dirty="0" smtClean="0"/>
              <a:t>2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Analizirati </a:t>
            </a:r>
            <a:r>
              <a:rPr lang="sl-SI" dirty="0"/>
              <a:t>in interpretirati zbrane dokaze, ovrednotiti doseganje zastavljenih ciljev ter pripraviti izhodišča za nadaljnje načrtovanje korakov izboljšav.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/>
              <a:t>NA</a:t>
            </a:r>
            <a:r>
              <a:rPr lang="sl-SI" b="0" dirty="0"/>
              <a:t>MEN DELAVNICE</a:t>
            </a:r>
            <a:endParaRPr lang="en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4</a:t>
            </a:r>
            <a:r>
              <a:rPr lang="en-US" dirty="0" smtClean="0"/>
              <a:t>.</a:t>
            </a:r>
            <a:r>
              <a:rPr lang="sl-SI" dirty="0" smtClean="0"/>
              <a:t>2</a:t>
            </a:r>
            <a:r>
              <a:rPr lang="en-US" dirty="0" smtClean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Ovrednotenje izboljšav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1877927"/>
            <a:ext cx="10515599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sl-SI" dirty="0"/>
              <a:t>Razporedite se v </a:t>
            </a:r>
            <a:r>
              <a:rPr lang="sl-SI" b="1" dirty="0"/>
              <a:t>skupine, ki ste jih oblikovali v delavnici 4.1</a:t>
            </a:r>
            <a:r>
              <a:rPr lang="sl-SI" dirty="0"/>
              <a:t>. Določite poročevalca. 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pPr lvl="0"/>
            <a:r>
              <a:rPr lang="sl-SI" dirty="0"/>
              <a:t>Analizirate </a:t>
            </a:r>
            <a:r>
              <a:rPr lang="sl-SI" b="1" dirty="0"/>
              <a:t>zbrane dokaze in ovrednotite, v kolikšni meri vam je uspelo </a:t>
            </a:r>
            <a:r>
              <a:rPr lang="sl-SI" dirty="0"/>
              <a:t>izboljšati svojo pedagoško prakso (15 minut).</a:t>
            </a:r>
          </a:p>
          <a:p>
            <a:endParaRPr lang="sl-SI" dirty="0"/>
          </a:p>
          <a:p>
            <a:pPr lvl="0"/>
            <a:r>
              <a:rPr lang="sl-SI" dirty="0"/>
              <a:t>Drug drugemu </a:t>
            </a:r>
            <a:r>
              <a:rPr lang="sl-SI" b="1" dirty="0"/>
              <a:t>predstavite dokaze in spremembe</a:t>
            </a:r>
            <a:r>
              <a:rPr lang="sl-SI" dirty="0"/>
              <a:t>, ki ste jih opazili pri svojem pouku. V pomoč so vam lahko spodnja vprašanja.</a:t>
            </a:r>
          </a:p>
          <a:p>
            <a:endParaRPr lang="sl-SI" sz="1400" dirty="0"/>
          </a:p>
          <a:p>
            <a:pPr marL="914400" lvl="2" indent="0">
              <a:buNone/>
            </a:pPr>
            <a:r>
              <a:rPr lang="sl-SI" sz="2400" dirty="0"/>
              <a:t>VPRAŠANJA:</a:t>
            </a:r>
          </a:p>
          <a:p>
            <a:pPr marL="1371600" lvl="2" indent="-457200">
              <a:buFont typeface="+mj-lt"/>
              <a:buAutoNum type="arabicPeriod"/>
            </a:pPr>
            <a:r>
              <a:rPr lang="sl-SI" sz="2400" i="1" dirty="0">
                <a:solidFill>
                  <a:schemeClr val="accent3"/>
                </a:solidFill>
              </a:rPr>
              <a:t>Kaj je delovalo in bom ohranil/-a?</a:t>
            </a:r>
            <a:endParaRPr lang="sl-SI" sz="2400" dirty="0">
              <a:solidFill>
                <a:schemeClr val="accent3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sl-SI" sz="2400" i="1" dirty="0">
                <a:solidFill>
                  <a:schemeClr val="accent3"/>
                </a:solidFill>
              </a:rPr>
              <a:t>Kaj ni delovalo in bom spremenil/-a?</a:t>
            </a:r>
            <a:endParaRPr lang="sl-SI" sz="2400" dirty="0">
              <a:solidFill>
                <a:schemeClr val="accent3"/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sl-SI" sz="2400" i="1" dirty="0">
                <a:solidFill>
                  <a:schemeClr val="accent3"/>
                </a:solidFill>
              </a:rPr>
              <a:t>Kaj ostaja moj izziv?</a:t>
            </a:r>
            <a:endParaRPr lang="sl-SI" sz="2400" dirty="0">
              <a:solidFill>
                <a:schemeClr val="accent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 smtClean="0"/>
              <a:t>4</a:t>
            </a:r>
            <a:r>
              <a:rPr lang="en-US" dirty="0" smtClean="0"/>
              <a:t>.</a:t>
            </a:r>
            <a:r>
              <a:rPr lang="sl-SI" dirty="0"/>
              <a:t>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Ovrednotenje izboljšav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8" y="1141321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207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b="1" dirty="0"/>
              <a:t>Na temelju ugotovitev</a:t>
            </a:r>
            <a:r>
              <a:rPr lang="sl-SI" dirty="0"/>
              <a:t>, </a:t>
            </a:r>
            <a:r>
              <a:rPr lang="sl-SI" b="1" dirty="0"/>
              <a:t>skupaj načrtujte </a:t>
            </a:r>
            <a:r>
              <a:rPr lang="sl-SI" dirty="0"/>
              <a:t>nov akcijski krog. </a:t>
            </a:r>
          </a:p>
          <a:p>
            <a:endParaRPr lang="sl-SI" dirty="0"/>
          </a:p>
          <a:p>
            <a:pPr lvl="0"/>
            <a:r>
              <a:rPr lang="sl-SI" dirty="0"/>
              <a:t>Poročevalci posameznih skupin </a:t>
            </a:r>
            <a:r>
              <a:rPr lang="sl-SI" b="1" dirty="0"/>
              <a:t>predstavite izboljšave</a:t>
            </a:r>
            <a:r>
              <a:rPr lang="sl-SI" dirty="0"/>
              <a:t>, ki ste jih vpeljali, in </a:t>
            </a:r>
            <a:r>
              <a:rPr lang="sl-SI" b="1" dirty="0"/>
              <a:t>utemeljitve</a:t>
            </a:r>
            <a:r>
              <a:rPr lang="sl-SI" dirty="0"/>
              <a:t>, zakaj bodo v prihodnje postale stalnica vaše pedagoške prakse. </a:t>
            </a:r>
          </a:p>
          <a:p>
            <a:endParaRPr lang="sl-SI" dirty="0"/>
          </a:p>
          <a:p>
            <a:pPr lvl="0"/>
            <a:r>
              <a:rPr lang="sl-SI" b="1" dirty="0"/>
              <a:t>Na temelju ugotovitev 1. akcijskega kroga, načrtujte nov akcijski krog. </a:t>
            </a:r>
            <a:r>
              <a:rPr lang="sl-SI" dirty="0"/>
              <a:t>Pri tem vam je v pomoč </a:t>
            </a:r>
            <a:r>
              <a:rPr lang="sl-SI" dirty="0" smtClean="0"/>
              <a:t>shema </a:t>
            </a:r>
            <a:r>
              <a:rPr lang="sl-SI" i="1" dirty="0"/>
              <a:t>Raziskujem in </a:t>
            </a:r>
            <a:r>
              <a:rPr lang="sl-SI" i="1" dirty="0" smtClean="0"/>
              <a:t>izboljšujem</a:t>
            </a:r>
            <a:r>
              <a:rPr lang="sl-SI" dirty="0" smtClean="0"/>
              <a:t>.</a:t>
            </a:r>
            <a:endParaRPr lang="sl-SI" dirty="0"/>
          </a:p>
          <a:p>
            <a:pPr marL="0" lvl="0" indent="0">
              <a:buNone/>
            </a:pPr>
            <a:r>
              <a:rPr lang="sl-SI" dirty="0"/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en-US" dirty="0"/>
              <a:t>.</a:t>
            </a:r>
            <a:r>
              <a:rPr lang="sl-SI" dirty="0"/>
              <a:t>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Ovrednotenje izboljšav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2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endParaRPr lang="sl-SI" dirty="0"/>
          </a:p>
          <a:p>
            <a:pPr marL="0" indent="0" fontAlgn="base">
              <a:buNone/>
            </a:pPr>
            <a:endParaRPr lang="sl-SI" dirty="0" smtClean="0"/>
          </a:p>
          <a:p>
            <a:pPr marL="0" indent="0" fontAlgn="base">
              <a:buNone/>
            </a:pPr>
            <a:endParaRPr lang="sl-SI" dirty="0"/>
          </a:p>
          <a:p>
            <a:pPr marL="0" indent="0" fontAlgn="base">
              <a:buNone/>
            </a:pPr>
            <a:endParaRPr lang="sl-SI" dirty="0" smtClean="0"/>
          </a:p>
          <a:p>
            <a:pPr marL="0" indent="0" fontAlgn="base">
              <a:buNone/>
            </a:pPr>
            <a:endParaRPr lang="sl-SI" dirty="0"/>
          </a:p>
          <a:p>
            <a:pPr marL="0" indent="0" fontAlgn="base">
              <a:buNone/>
            </a:pPr>
            <a:endParaRPr lang="sl-SI" dirty="0" smtClean="0"/>
          </a:p>
          <a:p>
            <a:pPr marL="0" indent="0" fontAlgn="base">
              <a:buNone/>
            </a:pPr>
            <a:endParaRPr lang="sl-SI" dirty="0"/>
          </a:p>
          <a:p>
            <a:pPr fontAlgn="base"/>
            <a:r>
              <a:rPr lang="sl-SI" sz="3000" dirty="0"/>
              <a:t>Če se izkaže glede na novo izbrano področje izboljšav, da bi bilo za vas koristneje, če bi v nadaljevanju sodelovali v drugi skupini, potem je zdaj pravi čas, da skupino zamenjate.</a:t>
            </a:r>
          </a:p>
          <a:p>
            <a:pPr marL="0" indent="0" fontAlgn="base">
              <a:buNone/>
            </a:pP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4</a:t>
            </a:r>
            <a:r>
              <a:rPr lang="en-US" dirty="0"/>
              <a:t>.</a:t>
            </a:r>
            <a:r>
              <a:rPr lang="sl-SI" dirty="0"/>
              <a:t>2</a:t>
            </a:r>
            <a:r>
              <a:rPr lang="en-US" dirty="0"/>
              <a:t> </a:t>
            </a:r>
            <a:r>
              <a:rPr lang="en-US" dirty="0" err="1"/>
              <a:t>delavnica</a:t>
            </a:r>
            <a:r>
              <a:rPr lang="en-US" dirty="0"/>
              <a:t>: </a:t>
            </a:r>
            <a:r>
              <a:rPr lang="sl-SI" dirty="0"/>
              <a:t>Ovrednotenje izboljšav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45" y="1185733"/>
            <a:ext cx="4201038" cy="3678875"/>
          </a:xfrm>
        </p:spPr>
      </p:pic>
    </p:spTree>
    <p:extLst>
      <p:ext uri="{BB962C8B-B14F-4D97-AF65-F5344CB8AC3E}">
        <p14:creationId xmlns:p14="http://schemas.microsoft.com/office/powerpoint/2010/main" val="37103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Custom 9">
      <a:dk1>
        <a:srgbClr val="16C896"/>
      </a:dk1>
      <a:lt1>
        <a:srgbClr val="FFFFFF"/>
      </a:lt1>
      <a:dk2>
        <a:srgbClr val="16C896"/>
      </a:dk2>
      <a:lt2>
        <a:srgbClr val="E7E6E6"/>
      </a:lt2>
      <a:accent1>
        <a:srgbClr val="008F51"/>
      </a:accent1>
      <a:accent2>
        <a:srgbClr val="009192"/>
      </a:accent2>
      <a:accent3>
        <a:srgbClr val="FC6B14"/>
      </a:accent3>
      <a:accent4>
        <a:srgbClr val="ED9C30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zelena" id="{6820E39D-38CB-E546-8023-606A0995D261}" vid="{95D2712D-16FE-9B4F-B6E0-A479F374F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KAKO_zelena</Template>
  <TotalTime>290</TotalTime>
  <Words>243</Words>
  <Application>Microsoft Office PowerPoint</Application>
  <PresentationFormat>Širokozaslonsko</PresentationFormat>
  <Paragraphs>35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Ovrednotenje izboljšav</vt:lpstr>
      <vt:lpstr>NAMEN DELAVNICE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11</cp:revision>
  <dcterms:created xsi:type="dcterms:W3CDTF">2022-07-15T14:20:06Z</dcterms:created>
  <dcterms:modified xsi:type="dcterms:W3CDTF">2022-07-22T17:32:28Z</dcterms:modified>
</cp:coreProperties>
</file>