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6" r:id="rId4"/>
    <p:sldId id="272" r:id="rId5"/>
    <p:sldId id="268" r:id="rId6"/>
    <p:sldId id="27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C896"/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10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08/08/2022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08/08/2022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16C8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655BC4-7C24-A476-E805-48890550E3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6314" y="1152439"/>
            <a:ext cx="2873168" cy="571027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872ABF-2F06-90A6-F740-21FD6FABD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D0678E-C535-0E07-BF79-A6BDEB76D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A0F019-676E-0EFE-BF95-AD58E470CE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40B719-37F9-BB89-3C9F-CF6936F052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199776-A0B2-BF80-E7C6-B1235FB811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D948B-2CCC-FFA6-2ADE-BE4533F5A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725DE-1D21-5534-59E4-99BD90C993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9FE994-2C8A-AA55-ACA3-DC4C8BC65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Sam načrtujem svoje učenje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5</a:t>
            </a:r>
            <a:r>
              <a:rPr lang="en-SI" dirty="0" smtClean="0"/>
              <a:t>.</a:t>
            </a:r>
            <a:r>
              <a:rPr lang="sl-SI" dirty="0" smtClean="0"/>
              <a:t>2</a:t>
            </a:r>
            <a:r>
              <a:rPr lang="en-SI" dirty="0" smtClean="0"/>
              <a:t>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Vključiti učence v refleksijo svojih močnih in šibkih področij ter v samostojno uravnavanje lastnega učenja.</a:t>
            </a:r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/>
              <a:t>NA</a:t>
            </a:r>
            <a:r>
              <a:rPr lang="sl-SI" b="0" dirty="0"/>
              <a:t>MEN DELAVNICE</a:t>
            </a:r>
            <a:endParaRPr lang="en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5</a:t>
            </a:r>
            <a:r>
              <a:rPr lang="en-US" dirty="0" smtClean="0"/>
              <a:t>.</a:t>
            </a:r>
            <a:r>
              <a:rPr lang="sl-SI" dirty="0" smtClean="0"/>
              <a:t>2</a:t>
            </a:r>
            <a:r>
              <a:rPr lang="en-US" dirty="0" smtClean="0"/>
              <a:t> </a:t>
            </a:r>
            <a:r>
              <a:rPr lang="sl-SI" dirty="0" smtClean="0"/>
              <a:t>delavnica</a:t>
            </a:r>
            <a:r>
              <a:rPr lang="en-US" dirty="0" smtClean="0"/>
              <a:t>: </a:t>
            </a:r>
            <a:r>
              <a:rPr lang="sl-SI" dirty="0"/>
              <a:t>Sam načrtujem svoje učenje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393" y="1871199"/>
            <a:ext cx="4971337" cy="4351338"/>
          </a:xfrm>
        </p:spPr>
        <p:txBody>
          <a:bodyPr>
            <a:normAutofit/>
          </a:bodyPr>
          <a:lstStyle/>
          <a:p>
            <a:r>
              <a:rPr lang="sl-SI" dirty="0"/>
              <a:t>V </a:t>
            </a:r>
            <a:r>
              <a:rPr lang="sl-SI" dirty="0" smtClean="0"/>
              <a:t>shemo </a:t>
            </a:r>
            <a:r>
              <a:rPr lang="sl-SI" i="1" dirty="0" smtClean="0"/>
              <a:t>Moja </a:t>
            </a:r>
            <a:r>
              <a:rPr lang="sl-SI" i="1" dirty="0"/>
              <a:t>močna in šibka področja </a:t>
            </a:r>
            <a:r>
              <a:rPr lang="sl-SI" b="1" dirty="0"/>
              <a:t>na sredini nariši sebe</a:t>
            </a:r>
            <a:r>
              <a:rPr lang="sl-SI" dirty="0"/>
              <a:t> in </a:t>
            </a:r>
            <a:r>
              <a:rPr lang="sl-SI" b="1" dirty="0" smtClean="0"/>
              <a:t>dopolni </a:t>
            </a:r>
            <a:r>
              <a:rPr lang="sl-SI" b="1" dirty="0"/>
              <a:t>povedi v oblakih</a:t>
            </a:r>
            <a:r>
              <a:rPr lang="sl-SI" dirty="0"/>
              <a:t> (15 minut</a:t>
            </a:r>
            <a:r>
              <a:rPr lang="sl-SI" dirty="0" smtClean="0"/>
              <a:t>).</a:t>
            </a:r>
          </a:p>
          <a:p>
            <a:pPr marL="0" indent="0">
              <a:buNone/>
            </a:pPr>
            <a:endParaRPr lang="sl-SI" i="1" dirty="0" smtClean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5</a:t>
            </a:r>
            <a:r>
              <a:rPr lang="en-US" dirty="0"/>
              <a:t>.</a:t>
            </a:r>
            <a:r>
              <a:rPr lang="sl-SI" dirty="0"/>
              <a:t>2</a:t>
            </a:r>
            <a:r>
              <a:rPr lang="en-US" dirty="0"/>
              <a:t> </a:t>
            </a:r>
            <a:r>
              <a:rPr lang="sl-SI" dirty="0"/>
              <a:t>delavnica</a:t>
            </a:r>
            <a:r>
              <a:rPr lang="en-US" dirty="0"/>
              <a:t>: </a:t>
            </a:r>
            <a:r>
              <a:rPr lang="sl-SI" dirty="0"/>
              <a:t>Sam načrtujem svoje učenje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93" y="1187168"/>
            <a:ext cx="10515600" cy="546099"/>
          </a:xfrm>
        </p:spPr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56" y="1349766"/>
            <a:ext cx="4564343" cy="468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4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Učitelj pozove učence, </a:t>
            </a:r>
            <a:r>
              <a:rPr lang="sl-SI" b="1" dirty="0"/>
              <a:t>kdo bi želel svoja močna področja deliti </a:t>
            </a:r>
            <a:r>
              <a:rPr lang="sl-SI" dirty="0"/>
              <a:t>s svojimi sošolci (10 minut).</a:t>
            </a:r>
          </a:p>
          <a:p>
            <a:pPr marL="0" indent="0">
              <a:buNone/>
            </a:pPr>
            <a:endParaRPr lang="sl-SI" dirty="0"/>
          </a:p>
          <a:p>
            <a:pPr lvl="0"/>
            <a:r>
              <a:rPr lang="sl-SI" dirty="0"/>
              <a:t>Ob pomoči učnega lista </a:t>
            </a:r>
            <a:r>
              <a:rPr lang="sl-SI" i="1" dirty="0"/>
              <a:t>Sam načrtujem svoje učenje </a:t>
            </a:r>
            <a:r>
              <a:rPr lang="sl-SI" b="1" dirty="0" smtClean="0"/>
              <a:t>samostojno </a:t>
            </a:r>
            <a:r>
              <a:rPr lang="sl-SI" b="1" dirty="0"/>
              <a:t>načrtuj svoje korake učenja </a:t>
            </a:r>
            <a:r>
              <a:rPr lang="sl-SI" dirty="0"/>
              <a:t>v novem učnem sklopu. </a:t>
            </a:r>
          </a:p>
          <a:p>
            <a:pPr lvl="0"/>
            <a:endParaRPr lang="sl-SI" dirty="0"/>
          </a:p>
          <a:p>
            <a:pPr lvl="0"/>
            <a:r>
              <a:rPr lang="sl-SI" dirty="0"/>
              <a:t>Pri tem te bodo </a:t>
            </a:r>
            <a:r>
              <a:rPr lang="sl-SI" b="1" dirty="0"/>
              <a:t>usmerjala vprašanja in povedi v tabeli</a:t>
            </a:r>
            <a:r>
              <a:rPr lang="sl-SI" dirty="0"/>
              <a:t>, ki jih boš ob podpori učitelja dopolnjeval/-a med obravnavo učnega sklopa.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5</a:t>
            </a:r>
            <a:r>
              <a:rPr lang="en-US" dirty="0"/>
              <a:t>.</a:t>
            </a:r>
            <a:r>
              <a:rPr lang="sl-SI" dirty="0"/>
              <a:t>2</a:t>
            </a:r>
            <a:r>
              <a:rPr lang="en-US" dirty="0"/>
              <a:t> </a:t>
            </a:r>
            <a:r>
              <a:rPr lang="sl-SI" dirty="0"/>
              <a:t>delavnica</a:t>
            </a:r>
            <a:r>
              <a:rPr lang="en-US" dirty="0"/>
              <a:t>: </a:t>
            </a:r>
            <a:r>
              <a:rPr lang="sl-SI" dirty="0"/>
              <a:t>Sam načrtujem svoje učenje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5977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829420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V tej uri boš </a:t>
            </a:r>
            <a:r>
              <a:rPr lang="sl-SI" b="1" dirty="0"/>
              <a:t>dopolnil/-a povedi iz prve vrstice</a:t>
            </a:r>
            <a:r>
              <a:rPr lang="sl-SI" dirty="0"/>
              <a:t> KAJ SE BOM UČIL/-A (15 minut). </a:t>
            </a:r>
          </a:p>
          <a:p>
            <a:pPr marL="0" indent="0">
              <a:buNone/>
            </a:pPr>
            <a:endParaRPr lang="sl-SI" dirty="0"/>
          </a:p>
          <a:p>
            <a:pPr marL="0" lvl="0" indent="0">
              <a:buNone/>
            </a:pPr>
            <a:r>
              <a:rPr lang="sl-SI" dirty="0"/>
              <a:t>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5</a:t>
            </a:r>
            <a:r>
              <a:rPr lang="en-US" dirty="0"/>
              <a:t>.</a:t>
            </a:r>
            <a:r>
              <a:rPr lang="sl-SI" dirty="0"/>
              <a:t>2</a:t>
            </a:r>
            <a:r>
              <a:rPr lang="en-US" dirty="0"/>
              <a:t> </a:t>
            </a:r>
            <a:r>
              <a:rPr lang="sl-SI" dirty="0"/>
              <a:t>delavnica</a:t>
            </a:r>
            <a:r>
              <a:rPr lang="en-US" dirty="0"/>
              <a:t>: </a:t>
            </a:r>
            <a:r>
              <a:rPr lang="sl-SI" dirty="0"/>
              <a:t>Sam načrtujem svoje učenje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916808" cy="4351338"/>
          </a:xfrm>
        </p:spPr>
        <p:txBody>
          <a:bodyPr/>
          <a:lstStyle/>
          <a:p>
            <a:r>
              <a:rPr lang="sl-SI" dirty="0" smtClean="0"/>
              <a:t> </a:t>
            </a:r>
            <a:endParaRPr lang="en-AU" dirty="0"/>
          </a:p>
        </p:txBody>
      </p:sp>
      <p:pic>
        <p:nvPicPr>
          <p:cNvPr id="6" name="Označba mesta vsebine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5480" t="15910" r="10736" b="8005"/>
          <a:stretch/>
        </p:blipFill>
        <p:spPr>
          <a:xfrm>
            <a:off x="6730314" y="1240174"/>
            <a:ext cx="3854834" cy="54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/>
            <a:r>
              <a:rPr lang="sl-SI" b="1" dirty="0" smtClean="0"/>
              <a:t>Učitelj </a:t>
            </a:r>
            <a:r>
              <a:rPr lang="sl-SI" dirty="0"/>
              <a:t>vas bo večkrat skozi </a:t>
            </a:r>
            <a:r>
              <a:rPr lang="sl-SI" b="1" dirty="0"/>
              <a:t>učni sklop povprašal, </a:t>
            </a:r>
            <a:r>
              <a:rPr lang="sl-SI" dirty="0"/>
              <a:t>kako poteka vaše učenje, katero podporo bi še potrebovali, kaj vam gre dobro … </a:t>
            </a:r>
          </a:p>
          <a:p>
            <a:pPr marL="0" lvl="0" indent="0">
              <a:buNone/>
            </a:pP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5</a:t>
            </a:r>
            <a:r>
              <a:rPr lang="en-US" dirty="0"/>
              <a:t>.</a:t>
            </a:r>
            <a:r>
              <a:rPr lang="sl-SI" dirty="0"/>
              <a:t>2</a:t>
            </a:r>
            <a:r>
              <a:rPr lang="en-US" dirty="0"/>
              <a:t> </a:t>
            </a:r>
            <a:r>
              <a:rPr lang="sl-SI" dirty="0"/>
              <a:t>delavnica</a:t>
            </a:r>
            <a:r>
              <a:rPr lang="en-US" dirty="0"/>
              <a:t>: </a:t>
            </a:r>
            <a:r>
              <a:rPr lang="sl-SI" dirty="0"/>
              <a:t>Sam načrtujem svoje učenje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536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Custom 9">
      <a:dk1>
        <a:srgbClr val="16C896"/>
      </a:dk1>
      <a:lt1>
        <a:srgbClr val="FFFFFF"/>
      </a:lt1>
      <a:dk2>
        <a:srgbClr val="16C896"/>
      </a:dk2>
      <a:lt2>
        <a:srgbClr val="E7E6E6"/>
      </a:lt2>
      <a:accent1>
        <a:srgbClr val="008F51"/>
      </a:accent1>
      <a:accent2>
        <a:srgbClr val="009192"/>
      </a:accent2>
      <a:accent3>
        <a:srgbClr val="FC6B14"/>
      </a:accent3>
      <a:accent4>
        <a:srgbClr val="ED9C30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zelena" id="{6820E39D-38CB-E546-8023-606A0995D261}" vid="{95D2712D-16FE-9B4F-B6E0-A479F374F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KAKO_zelena</Template>
  <TotalTime>36</TotalTime>
  <Words>210</Words>
  <Application>Microsoft Office PowerPoint</Application>
  <PresentationFormat>Širokozaslonsko</PresentationFormat>
  <Paragraphs>25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Sam načrtujem svoje učenje</vt:lpstr>
      <vt:lpstr>NAMEN DELAVNICE</vt:lpstr>
      <vt:lpstr>POTEK DELAVNICE</vt:lpstr>
      <vt:lpstr>POTEK DELAVNICE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Skupinsko načrtovanje izboljšav pedagoške prakse</dc:title>
  <dc:creator>Ada Holcar Brunauer</dc:creator>
  <cp:lastModifiedBy>Ada Holcar Brunauer</cp:lastModifiedBy>
  <cp:revision>9</cp:revision>
  <dcterms:created xsi:type="dcterms:W3CDTF">2022-07-15T14:20:06Z</dcterms:created>
  <dcterms:modified xsi:type="dcterms:W3CDTF">2022-08-08T09:05:50Z</dcterms:modified>
</cp:coreProperties>
</file>