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6" r:id="rId4"/>
    <p:sldId id="2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Kako </a:t>
            </a:r>
            <a:r>
              <a:rPr lang="sl-SI" b="1" dirty="0" smtClean="0"/>
              <a:t>samouravnavanje učenja </a:t>
            </a:r>
            <a:r>
              <a:rPr lang="sl-SI" b="1" dirty="0"/>
              <a:t>doživljajo učenci?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5</a:t>
            </a:r>
            <a:r>
              <a:rPr lang="en-SI" dirty="0" smtClean="0"/>
              <a:t>.</a:t>
            </a:r>
            <a:r>
              <a:rPr lang="sl-SI" dirty="0" smtClean="0"/>
              <a:t>3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Izmenjati </a:t>
            </a:r>
            <a:r>
              <a:rPr lang="sl-SI" dirty="0"/>
              <a:t>izkušnje o pouku, pri katerem učenci sami načrtujejo svoje učenje.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/>
              <a:t>NA</a:t>
            </a:r>
            <a:r>
              <a:rPr lang="sl-SI" b="0" dirty="0"/>
              <a:t>MEN DELAVNICE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5</a:t>
            </a:r>
            <a:r>
              <a:rPr lang="en-US" dirty="0" smtClean="0"/>
              <a:t>.</a:t>
            </a:r>
            <a:r>
              <a:rPr lang="sl-SI" dirty="0" smtClean="0"/>
              <a:t>3</a:t>
            </a:r>
            <a:r>
              <a:rPr lang="en-US" dirty="0" smtClean="0"/>
              <a:t> </a:t>
            </a:r>
            <a:r>
              <a:rPr lang="sl-SI" dirty="0" smtClean="0"/>
              <a:t>delavnica</a:t>
            </a:r>
            <a:r>
              <a:rPr lang="en-US" dirty="0" smtClean="0"/>
              <a:t>: </a:t>
            </a:r>
            <a:r>
              <a:rPr lang="sl-SI" dirty="0"/>
              <a:t>Kako samouravnavanje učenja doživljajo učenci?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 smtClean="0"/>
              <a:t>Za </a:t>
            </a:r>
            <a:r>
              <a:rPr lang="sl-SI" dirty="0"/>
              <a:t>omizji oblikujte skupine po 4,</a:t>
            </a:r>
            <a:r>
              <a:rPr lang="sl-SI" b="1" dirty="0"/>
              <a:t> določite poročevalca in si izmenjajte izkušnje</a:t>
            </a:r>
            <a:r>
              <a:rPr lang="sl-SI" dirty="0"/>
              <a:t>, ki ste jih pridobili od svojih učencev v delavnici 5.2. Pri tem naj vas vodijo spodnja vprašanja (20 minut</a:t>
            </a:r>
            <a:r>
              <a:rPr lang="sl-SI" dirty="0" smtClean="0"/>
              <a:t>).</a:t>
            </a:r>
          </a:p>
          <a:p>
            <a:pPr marL="0" lv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VPRAŠANJA: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3"/>
                </a:solidFill>
              </a:rPr>
              <a:t>Ali so se vsi učenci aktivno vključili v načrtovanje svojega učenja?</a:t>
            </a:r>
            <a:endParaRPr lang="sl-SI" dirty="0">
              <a:solidFill>
                <a:schemeClr val="accent3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3"/>
                </a:solidFill>
              </a:rPr>
              <a:t>Kako so učenci doživljali tovrsten pouk?</a:t>
            </a:r>
            <a:endParaRPr lang="sl-SI" dirty="0">
              <a:solidFill>
                <a:schemeClr val="accent3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3"/>
                </a:solidFill>
              </a:rPr>
              <a:t>Kako ste vi doživljali pouk?</a:t>
            </a:r>
            <a:endParaRPr lang="sl-SI" dirty="0">
              <a:solidFill>
                <a:schemeClr val="accent3"/>
              </a:solidFill>
            </a:endParaRPr>
          </a:p>
          <a:p>
            <a:endParaRPr lang="sl-SI" dirty="0"/>
          </a:p>
          <a:p>
            <a:pPr lvl="0"/>
            <a:r>
              <a:rPr lang="sl-SI" dirty="0"/>
              <a:t>Poročevalci </a:t>
            </a:r>
            <a:r>
              <a:rPr lang="sl-SI" b="1" dirty="0"/>
              <a:t>predstavite ključne ugotovite</a:t>
            </a:r>
            <a:r>
              <a:rPr lang="sl-SI" dirty="0"/>
              <a:t> vaše skupine (10 minut). </a:t>
            </a:r>
          </a:p>
          <a:p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Kako samouravnavanje učenja doživljajo učenci?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2074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Udeleženci v skupinah </a:t>
            </a:r>
            <a:r>
              <a:rPr lang="sl-SI" b="1" dirty="0"/>
              <a:t>delite svoja razmišljanja</a:t>
            </a:r>
            <a:r>
              <a:rPr lang="sl-SI" dirty="0"/>
              <a:t> o tem</a:t>
            </a:r>
            <a:r>
              <a:rPr lang="sl-SI" dirty="0" smtClean="0"/>
              <a:t>:</a:t>
            </a:r>
          </a:p>
          <a:p>
            <a:pPr marL="0" lvl="0" indent="0">
              <a:buNone/>
            </a:pPr>
            <a:endParaRPr lang="sl-SI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l-SI" sz="2800" dirty="0" smtClean="0">
                <a:solidFill>
                  <a:schemeClr val="accent3"/>
                </a:solidFill>
              </a:rPr>
              <a:t> kako </a:t>
            </a:r>
            <a:r>
              <a:rPr lang="sl-SI" sz="2800" dirty="0">
                <a:solidFill>
                  <a:schemeClr val="accent3"/>
                </a:solidFill>
              </a:rPr>
              <a:t>bi v prihodnje lahko čim bolj podprli svoje učence pri </a:t>
            </a:r>
            <a:r>
              <a:rPr lang="sl-SI" sz="2800" dirty="0" smtClean="0">
                <a:solidFill>
                  <a:schemeClr val="accent3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sl-SI" sz="2800" dirty="0">
                <a:solidFill>
                  <a:schemeClr val="accent3"/>
                </a:solidFill>
              </a:rPr>
              <a:t> </a:t>
            </a:r>
            <a:r>
              <a:rPr lang="sl-SI" sz="2800" dirty="0" smtClean="0">
                <a:solidFill>
                  <a:schemeClr val="accent3"/>
                </a:solidFill>
              </a:rPr>
              <a:t>   </a:t>
            </a:r>
            <a:r>
              <a:rPr lang="sl-SI" sz="2800" dirty="0" smtClean="0">
                <a:solidFill>
                  <a:schemeClr val="accent3"/>
                </a:solidFill>
              </a:rPr>
              <a:t>samostojnem </a:t>
            </a:r>
            <a:r>
              <a:rPr lang="sl-SI" sz="2800" dirty="0">
                <a:solidFill>
                  <a:schemeClr val="accent3"/>
                </a:solidFill>
              </a:rPr>
              <a:t>uravnavanju učenja,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sz="2800" dirty="0" smtClean="0">
                <a:solidFill>
                  <a:schemeClr val="accent3"/>
                </a:solidFill>
              </a:rPr>
              <a:t> kaj </a:t>
            </a:r>
            <a:r>
              <a:rPr lang="sl-SI" sz="2800" dirty="0">
                <a:solidFill>
                  <a:schemeClr val="accent3"/>
                </a:solidFill>
              </a:rPr>
              <a:t>bi jim pri tem, poleg učnega lista iz delavnice 5.2, še lahko bilo </a:t>
            </a:r>
            <a:r>
              <a:rPr lang="sl-SI" sz="2800" dirty="0" smtClean="0">
                <a:solidFill>
                  <a:schemeClr val="accent3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sl-SI" sz="2800" dirty="0" smtClean="0">
                <a:solidFill>
                  <a:schemeClr val="accent3"/>
                </a:solidFill>
              </a:rPr>
              <a:t>    v </a:t>
            </a:r>
            <a:r>
              <a:rPr lang="sl-SI" sz="2800" dirty="0">
                <a:solidFill>
                  <a:schemeClr val="accent3"/>
                </a:solidFill>
              </a:rPr>
              <a:t>pomoč (20 minut).    </a:t>
            </a:r>
            <a:endParaRPr lang="sl-SI" sz="2800" dirty="0" smtClean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sl-SI" sz="2800" dirty="0"/>
          </a:p>
          <a:p>
            <a:r>
              <a:rPr lang="sl-SI" dirty="0"/>
              <a:t>Poročevalci </a:t>
            </a:r>
            <a:r>
              <a:rPr lang="sl-SI" b="1" dirty="0"/>
              <a:t>predstavite ključne ugotovite vaše skupine</a:t>
            </a:r>
            <a:r>
              <a:rPr lang="sl-SI" dirty="0"/>
              <a:t>, usmerjenje v podpiranje učencev pri pouku za bolj samostojno uravnavanje učenja (10 minut). </a:t>
            </a:r>
          </a:p>
          <a:p>
            <a:pPr lvl="0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/>
              <a:t>Kako samouravnavanje učenja doživljajo učenci?</a:t>
            </a:r>
            <a:endParaRPr lang="sl-S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599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37</TotalTime>
  <Words>209</Words>
  <Application>Microsoft Office PowerPoint</Application>
  <PresentationFormat>Širokozaslonsko</PresentationFormat>
  <Paragraphs>25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Officeova tema</vt:lpstr>
      <vt:lpstr>Kako samouravnavanje učenja doživljajo učenci?</vt:lpstr>
      <vt:lpstr>NAMEN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9</cp:revision>
  <dcterms:created xsi:type="dcterms:W3CDTF">2022-07-15T14:20:06Z</dcterms:created>
  <dcterms:modified xsi:type="dcterms:W3CDTF">2022-07-20T09:51:41Z</dcterms:modified>
</cp:coreProperties>
</file>