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3" r:id="rId5"/>
    <p:sldId id="260" r:id="rId6"/>
    <p:sldId id="265" r:id="rId7"/>
    <p:sldId id="266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4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08/16/2022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deo.arnes.si/watch/43pgqh1t0hd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Formativno spremljanje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SI" dirty="0" smtClean="0"/>
              <a:t>.1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Razmisliti o </a:t>
            </a:r>
            <a:r>
              <a:rPr lang="sl-SI" dirty="0"/>
              <a:t>svojem odnosu do formativnega </a:t>
            </a:r>
            <a:r>
              <a:rPr lang="sl-SI" dirty="0" smtClean="0"/>
              <a:t>spremljanja.</a:t>
            </a:r>
          </a:p>
          <a:p>
            <a:pPr lvl="0"/>
            <a:r>
              <a:rPr lang="sl-SI" dirty="0" smtClean="0"/>
              <a:t>Spoznati </a:t>
            </a:r>
            <a:r>
              <a:rPr lang="sl-SI" dirty="0"/>
              <a:t>elemente formativnega spremljanja.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.1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Formativno spremljanje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35590"/>
            <a:ext cx="10515599" cy="4481685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sl-SI" dirty="0"/>
              <a:t>Oglejte si video Dylana </a:t>
            </a:r>
            <a:r>
              <a:rPr lang="sl-SI" dirty="0" err="1"/>
              <a:t>Wiliama</a:t>
            </a:r>
            <a:r>
              <a:rPr lang="sl-SI" dirty="0"/>
              <a:t> </a:t>
            </a:r>
            <a:r>
              <a:rPr lang="sl-SI" i="1" dirty="0">
                <a:hlinkClick r:id="rId2"/>
              </a:rPr>
              <a:t>Formativno spremljanje</a:t>
            </a:r>
            <a:r>
              <a:rPr lang="sl-SI" i="1" dirty="0"/>
              <a:t>, </a:t>
            </a:r>
            <a:r>
              <a:rPr lang="sl-SI" dirty="0"/>
              <a:t>v katerem spregovori o</a:t>
            </a:r>
            <a:r>
              <a:rPr lang="sl-SI" b="1" dirty="0"/>
              <a:t> </a:t>
            </a:r>
            <a:r>
              <a:rPr lang="sl-SI" b="1" dirty="0" smtClean="0"/>
              <a:t>prednostih </a:t>
            </a:r>
            <a:r>
              <a:rPr lang="sl-SI" b="1" dirty="0"/>
              <a:t>formativnega spremljanja</a:t>
            </a:r>
            <a:r>
              <a:rPr lang="sl-SI" dirty="0"/>
              <a:t>. </a:t>
            </a:r>
            <a:endParaRPr lang="sl-SI" dirty="0" smtClean="0"/>
          </a:p>
          <a:p>
            <a:pPr lvl="0" fontAlgn="base"/>
            <a:endParaRPr lang="sl-SI" dirty="0"/>
          </a:p>
          <a:p>
            <a:pPr lvl="0" fontAlgn="base"/>
            <a:endParaRPr lang="sl-SI" dirty="0" smtClean="0"/>
          </a:p>
          <a:p>
            <a:pPr lvl="0" fontAlgn="base"/>
            <a:endParaRPr lang="sl-SI" dirty="0"/>
          </a:p>
          <a:p>
            <a:pPr lvl="0" fontAlgn="base"/>
            <a:endParaRPr lang="sl-SI" dirty="0" smtClean="0"/>
          </a:p>
          <a:p>
            <a:pPr marL="0" lvl="0" indent="0" fontAlgn="base">
              <a:buNone/>
            </a:pPr>
            <a:endParaRPr lang="sl-SI" dirty="0" smtClean="0"/>
          </a:p>
          <a:p>
            <a:pPr lvl="0" fontAlgn="base"/>
            <a:endParaRPr lang="sl-SI" dirty="0"/>
          </a:p>
          <a:p>
            <a:pPr lvl="0" fontAlgn="base"/>
            <a:endParaRPr lang="sl-SI" dirty="0" smtClean="0"/>
          </a:p>
          <a:p>
            <a:pPr lvl="0" fontAlgn="base"/>
            <a:endParaRPr lang="sl-SI" dirty="0" smtClean="0"/>
          </a:p>
          <a:p>
            <a:pPr fontAlgn="base"/>
            <a:r>
              <a:rPr lang="sl-SI" dirty="0"/>
              <a:t>S kolegom se pogovorita o tem, kar vama je iz videa najbolj ostalo v spominu (5 minut). </a:t>
            </a: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1168743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3"/>
          <a:srcRect l="9037" t="13961" r="39569" b="27748"/>
          <a:stretch/>
        </p:blipFill>
        <p:spPr>
          <a:xfrm>
            <a:off x="3935538" y="2741956"/>
            <a:ext cx="3578087" cy="25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001493"/>
            <a:ext cx="10515599" cy="4558521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Razmislite</a:t>
            </a:r>
            <a:r>
              <a:rPr lang="sl-SI" dirty="0"/>
              <a:t>, </a:t>
            </a:r>
            <a:r>
              <a:rPr lang="sl-SI" b="1" dirty="0"/>
              <a:t>kako uspešni ste pri uvajanju formativnega spremljanja pri svojem pouku</a:t>
            </a:r>
            <a:r>
              <a:rPr lang="sl-SI" dirty="0"/>
              <a:t>, in na spodnji lestvici od 1 do 10 (1 – malo, 10 – veliko) </a:t>
            </a:r>
            <a:r>
              <a:rPr lang="sl-SI" b="1" dirty="0"/>
              <a:t>obkrožite ustrezno številko</a:t>
            </a:r>
            <a:r>
              <a:rPr lang="sl-SI" dirty="0"/>
              <a:t>. O svoji odločitvi se pogovorite s kolegom (5 minut).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28" y="3442396"/>
            <a:ext cx="5079945" cy="311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2210982"/>
            <a:ext cx="10515599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Samostojno </a:t>
            </a:r>
            <a:r>
              <a:rPr lang="sl-SI" b="1" dirty="0"/>
              <a:t>rešite vprašalnik </a:t>
            </a:r>
            <a:r>
              <a:rPr lang="sl-SI" b="1" i="1" dirty="0"/>
              <a:t>Moj odnos do formativnega spremljanja</a:t>
            </a:r>
            <a:r>
              <a:rPr lang="sl-SI" i="1" dirty="0"/>
              <a:t>, </a:t>
            </a:r>
            <a:r>
              <a:rPr lang="sl-SI" dirty="0"/>
              <a:t>s pomočjo katerega boste dobili vpogled v vaša stališča do formativnega spremljanja, ki jih izmenjajte s kolegom (10 minut).</a:t>
            </a:r>
            <a:r>
              <a:rPr lang="sl-SI" i="1" dirty="0"/>
              <a:t> </a:t>
            </a:r>
            <a:endParaRPr lang="sl-SI" dirty="0"/>
          </a:p>
          <a:p>
            <a:pPr marL="0" indent="0" fontAlgn="base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.1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822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968" t="25352" r="26763" b="4335"/>
          <a:stretch/>
        </p:blipFill>
        <p:spPr>
          <a:xfrm>
            <a:off x="5135065" y="1104469"/>
            <a:ext cx="5635603" cy="5594466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sz="half" idx="2"/>
          </p:nvPr>
        </p:nvSpPr>
        <p:spPr>
          <a:xfrm>
            <a:off x="552796" y="1348927"/>
            <a:ext cx="5064409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Vprašalnik Moj odnos do formativnega spremljanja </a:t>
            </a:r>
          </a:p>
          <a:p>
            <a:endParaRPr lang="en-AU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.1 </a:t>
            </a:r>
            <a:r>
              <a:rPr lang="en-US" dirty="0" err="1" smtClean="0"/>
              <a:t>delavnica</a:t>
            </a:r>
            <a:r>
              <a:rPr lang="en-US" dirty="0" smtClean="0"/>
              <a:t>: </a:t>
            </a:r>
            <a:r>
              <a:rPr lang="sl-SI" dirty="0"/>
              <a:t>Formativno spremljanje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10" y="1928553"/>
            <a:ext cx="11470990" cy="463376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sz="3000" dirty="0"/>
              <a:t>Oblikujte skupine po 4 in </a:t>
            </a:r>
            <a:r>
              <a:rPr lang="sl-SI" sz="3000" b="1" dirty="0"/>
              <a:t>določite poročevalca</a:t>
            </a:r>
            <a:r>
              <a:rPr lang="sl-SI" sz="3000" dirty="0"/>
              <a:t>. Ob plakatu </a:t>
            </a:r>
            <a:r>
              <a:rPr lang="sl-SI" sz="3000" i="1" dirty="0"/>
              <a:t>Elementi formativnega spremljanja </a:t>
            </a:r>
            <a:r>
              <a:rPr lang="sl-SI" sz="3000" dirty="0"/>
              <a:t>se</a:t>
            </a:r>
            <a:r>
              <a:rPr lang="sl-SI" sz="3000" i="1" dirty="0"/>
              <a:t> </a:t>
            </a:r>
            <a:r>
              <a:rPr lang="sl-SI" sz="3000" dirty="0"/>
              <a:t>pogovorite, kako razumete posamezni element. V pomoč sta vam lahko vprašanji: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Kaj s posameznim elementom pridobi učitelj?</a:t>
            </a:r>
            <a:endParaRPr lang="sl-SI" dirty="0">
              <a:solidFill>
                <a:srgbClr val="00B0F0"/>
              </a:solidFill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Kaj s posameznim elementom pridobi učenec? </a:t>
            </a:r>
            <a:r>
              <a:rPr lang="sl-SI" dirty="0">
                <a:solidFill>
                  <a:srgbClr val="00B0F0"/>
                </a:solidFill>
              </a:rPr>
              <a:t>(10 minut)</a:t>
            </a:r>
          </a:p>
          <a:p>
            <a:pPr fontAlgn="base"/>
            <a:endParaRPr lang="sl-SI" dirty="0"/>
          </a:p>
          <a:p>
            <a:pPr lvl="0"/>
            <a:r>
              <a:rPr lang="sl-SI" sz="3000" dirty="0"/>
              <a:t>Ključne ugotovitve zapišite v preglednico </a:t>
            </a:r>
            <a:r>
              <a:rPr lang="sl-SI" sz="3000" i="1" dirty="0"/>
              <a:t>Prednosti formativnega spremlja</a:t>
            </a:r>
            <a:r>
              <a:rPr lang="sl-SI" i="1" dirty="0"/>
              <a:t>nja. </a:t>
            </a:r>
            <a:endParaRPr lang="sl-SI" i="1" dirty="0" smtClean="0"/>
          </a:p>
          <a:p>
            <a:pPr lvl="0"/>
            <a:endParaRPr lang="sl-SI" dirty="0"/>
          </a:p>
          <a:p>
            <a:pPr fontAlgn="base"/>
            <a:r>
              <a:rPr lang="sl-SI" dirty="0"/>
              <a:t>Pri tem vam je lahko v pomoč priročnik </a:t>
            </a:r>
            <a:r>
              <a:rPr lang="sl-SI" i="1" dirty="0"/>
              <a:t>Formativno spremljanje v podporo učenju</a:t>
            </a:r>
            <a:r>
              <a:rPr lang="sl-SI" dirty="0"/>
              <a:t> (2016) ali krajši teoretični opisi v gradivu </a:t>
            </a:r>
            <a:r>
              <a:rPr lang="sl-SI" i="1" dirty="0"/>
              <a:t>Teoretična izhodišča elementov formativnega spremljanja </a:t>
            </a:r>
            <a:r>
              <a:rPr lang="sl-SI" dirty="0"/>
              <a:t>(20 minut)</a:t>
            </a:r>
            <a:r>
              <a:rPr lang="sl-SI" i="1" dirty="0"/>
              <a:t>.</a:t>
            </a:r>
            <a:endParaRPr lang="sl-SI" dirty="0"/>
          </a:p>
          <a:p>
            <a:pPr marL="0" indent="0" fontAlgn="base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.1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Formativno spremljanje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10" y="1216277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929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828" y="128660"/>
            <a:ext cx="6925577" cy="64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.1 </a:t>
            </a:r>
            <a:r>
              <a:rPr lang="en-US" dirty="0" err="1" smtClean="0"/>
              <a:t>delavnica</a:t>
            </a:r>
            <a:r>
              <a:rPr lang="en-US" dirty="0" smtClean="0"/>
              <a:t>: </a:t>
            </a:r>
            <a:r>
              <a:rPr lang="sl-SI" dirty="0" smtClean="0"/>
              <a:t>Formativno spremljanje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800504" y="2201727"/>
            <a:ext cx="11016561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Poročevalci </a:t>
            </a:r>
            <a:r>
              <a:rPr lang="sl-SI" dirty="0"/>
              <a:t>skupin predstavite svoje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ugotovitve </a:t>
            </a:r>
            <a:r>
              <a:rPr lang="sl-SI" dirty="0"/>
              <a:t>še drugim skupinam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dirty="0"/>
              <a:t>10 minut).</a:t>
            </a:r>
          </a:p>
          <a:p>
            <a:pPr marL="0" indent="0">
              <a:buNone/>
            </a:pPr>
            <a:r>
              <a:rPr lang="sl-SI" dirty="0"/>
              <a:t/>
            </a:r>
            <a:br>
              <a:rPr lang="sl-SI" dirty="0"/>
            </a:br>
            <a:endParaRPr lang="en-AU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785" y="1250978"/>
            <a:ext cx="42672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84</TotalTime>
  <Words>290</Words>
  <Application>Microsoft Office PowerPoint</Application>
  <PresentationFormat>Širokozaslonsko</PresentationFormat>
  <Paragraphs>43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Formativno spremljanje</vt:lpstr>
      <vt:lpstr>NAMEN DELAVNICE</vt:lpstr>
      <vt:lpstr>POTEK DELAVNICE</vt:lpstr>
      <vt:lpstr>POTEK DELAVNICE</vt:lpstr>
      <vt:lpstr>POTEK DELAVNICE</vt:lpstr>
      <vt:lpstr>PowerPointova predstavitev</vt:lpstr>
      <vt:lpstr>POTEK DELAVNICE</vt:lpstr>
      <vt:lpstr>PowerPointova predstavitev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Zvonka Kos</cp:lastModifiedBy>
  <cp:revision>11</cp:revision>
  <dcterms:created xsi:type="dcterms:W3CDTF">2022-07-15T14:12:12Z</dcterms:created>
  <dcterms:modified xsi:type="dcterms:W3CDTF">2022-08-16T10:25:16Z</dcterms:modified>
</cp:coreProperties>
</file>