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58" d="100"/>
          <a:sy n="58" d="100"/>
        </p:scale>
        <p:origin x="96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Formativno spremljanje pri mojem pouku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6</a:t>
            </a:r>
            <a:r>
              <a:rPr lang="en-SI" dirty="0" smtClean="0"/>
              <a:t>.</a:t>
            </a:r>
            <a:r>
              <a:rPr lang="sl-SI" dirty="0" smtClean="0"/>
              <a:t>3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sl-SI" dirty="0" smtClean="0"/>
              <a:t>Preizkusiti </a:t>
            </a:r>
            <a:r>
              <a:rPr lang="sl-SI" dirty="0"/>
              <a:t>različne strategije formativnega spremljanja pri pouku.</a:t>
            </a:r>
          </a:p>
          <a:p>
            <a:pPr lvl="0" fontAlgn="base"/>
            <a:r>
              <a:rPr lang="sl-SI" dirty="0"/>
              <a:t>Spremljati in evalvirati učinke formativnega spremljanja.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r>
              <a:rPr lang="sl-SI" dirty="0"/>
              <a:t>6</a:t>
            </a:r>
            <a:r>
              <a:rPr lang="en-US" dirty="0"/>
              <a:t>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Formativno spremljanje pri mojem pouku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sl-SI" b="1" dirty="0"/>
              <a:t>Načrtujte </a:t>
            </a:r>
            <a:r>
              <a:rPr lang="sl-SI" b="1" dirty="0" smtClean="0"/>
              <a:t>uvajanje </a:t>
            </a:r>
            <a:r>
              <a:rPr lang="sl-SI" b="1" dirty="0"/>
              <a:t>strategij formativnega spremljanja</a:t>
            </a:r>
            <a:r>
              <a:rPr lang="sl-SI" dirty="0"/>
              <a:t> v svojo pedagoško prakso v naslednjih treh mesecih. </a:t>
            </a:r>
            <a:r>
              <a:rPr lang="sl-SI" b="1" dirty="0"/>
              <a:t>Poiščite kolega, s katerim bosta skupaj načrtovala</a:t>
            </a:r>
            <a:r>
              <a:rPr lang="sl-SI" dirty="0"/>
              <a:t>, </a:t>
            </a:r>
            <a:r>
              <a:rPr lang="sl-SI" b="1" dirty="0"/>
              <a:t>spremljala in evalvirala učinke izvajanja strategij formativnega spremljanja</a:t>
            </a:r>
            <a:r>
              <a:rPr lang="sl-SI" dirty="0"/>
              <a:t> </a:t>
            </a:r>
            <a:r>
              <a:rPr lang="sl-SI" dirty="0" smtClean="0"/>
              <a:t>pri vašem pouku. </a:t>
            </a:r>
          </a:p>
          <a:p>
            <a:pPr lvl="0" fontAlgn="base"/>
            <a:endParaRPr lang="sl-SI" dirty="0"/>
          </a:p>
          <a:p>
            <a:pPr lvl="0" fontAlgn="base"/>
            <a:r>
              <a:rPr lang="sl-SI" dirty="0" smtClean="0"/>
              <a:t>Pri </a:t>
            </a:r>
            <a:r>
              <a:rPr lang="sl-SI" dirty="0"/>
              <a:t>tem naj vas usmerjajo </a:t>
            </a:r>
            <a:r>
              <a:rPr lang="sl-SI" b="1" dirty="0"/>
              <a:t>odgovori učencev </a:t>
            </a:r>
            <a:r>
              <a:rPr lang="sl-SI" dirty="0"/>
              <a:t>o doživljanju pouka iz vprašalnika </a:t>
            </a:r>
            <a:r>
              <a:rPr lang="sl-SI" i="1" dirty="0" smtClean="0"/>
              <a:t>Pri pouku …, </a:t>
            </a:r>
            <a:r>
              <a:rPr lang="sl-SI" dirty="0"/>
              <a:t>ki so ga izpolnili v delavnici 6.2.  </a:t>
            </a:r>
          </a:p>
          <a:p>
            <a:pPr fontAlgn="base"/>
            <a:endParaRPr lang="sl-SI" dirty="0"/>
          </a:p>
          <a:p>
            <a:pPr lvl="0" fontAlgn="base"/>
            <a:r>
              <a:rPr lang="sl-SI" dirty="0" smtClean="0"/>
              <a:t>V </a:t>
            </a:r>
            <a:r>
              <a:rPr lang="sl-SI" dirty="0"/>
              <a:t>pomoč vam je lahko preglednica </a:t>
            </a:r>
            <a:r>
              <a:rPr lang="sl-SI" i="1" dirty="0"/>
              <a:t>Načrtovanje formativnega spremljanja. 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en-US" dirty="0"/>
              <a:t>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Formativno spremljanje pri mojem pouku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3079" t="23676" r="15980" b="11098"/>
          <a:stretch/>
        </p:blipFill>
        <p:spPr>
          <a:xfrm>
            <a:off x="5690484" y="1264887"/>
            <a:ext cx="4041981" cy="532538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en-US" dirty="0"/>
              <a:t>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Formativno spremljanje pri mojem pouku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82</TotalTime>
  <Words>128</Words>
  <Application>Microsoft Office PowerPoint</Application>
  <PresentationFormat>Širokozaslonsko</PresentationFormat>
  <Paragraphs>14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Formativno spremljanje pri mojem pouku</vt:lpstr>
      <vt:lpstr>NAMEN DELAVNICE</vt:lpstr>
      <vt:lpstr>POTEK DELAVNICE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9</cp:revision>
  <dcterms:created xsi:type="dcterms:W3CDTF">2022-07-15T14:12:12Z</dcterms:created>
  <dcterms:modified xsi:type="dcterms:W3CDTF">2022-07-20T11:40:20Z</dcterms:modified>
</cp:coreProperties>
</file>