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9012"/>
    <a:srgbClr val="FF7E34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1" autoAdjust="0"/>
    <p:restoredTop sz="96327"/>
  </p:normalViewPr>
  <p:slideViewPr>
    <p:cSldViewPr snapToGrid="0" snapToObjects="1">
      <p:cViewPr varScale="1">
        <p:scale>
          <a:sx n="58" d="100"/>
          <a:sy n="58" d="100"/>
        </p:scale>
        <p:origin x="96" y="1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68" d="100"/>
          <a:sy n="168" d="100"/>
        </p:scale>
        <p:origin x="543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5DB91C-B652-A824-4CDF-0AACA086F9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04DBF-8480-73C2-F713-C59A2333E2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33D44-F466-884B-B1E0-2D34487441F7}" type="datetimeFigureOut">
              <a:rPr lang="en-SI" smtClean="0"/>
              <a:t>07/20/2022</a:t>
            </a:fld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A6A286-610F-9225-4CC4-7D5B301657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AD0775-71BD-32F3-EC45-D5887CD75C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F0A27-34DA-F542-AFDF-73704E216BAB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78277244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12F9E-9AC2-0642-A6CF-D0C9390C7F9A}" type="datetimeFigureOut">
              <a:rPr lang="en-SI" smtClean="0"/>
              <a:t>07/20/2022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49100-9ED4-BF4C-A0AA-197BA2717F4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44665216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00F8AF6-3754-148B-DBB4-18EB814BAA5D}"/>
              </a:ext>
            </a:extLst>
          </p:cNvPr>
          <p:cNvSpPr/>
          <p:nvPr userDrawn="1"/>
        </p:nvSpPr>
        <p:spPr>
          <a:xfrm>
            <a:off x="0" y="1147729"/>
            <a:ext cx="11149374" cy="5719693"/>
          </a:xfrm>
          <a:prstGeom prst="rect">
            <a:avLst/>
          </a:prstGeom>
          <a:solidFill>
            <a:srgbClr val="FE901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938" y="2447717"/>
            <a:ext cx="6615414" cy="3435974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1009" y="1787852"/>
            <a:ext cx="6571272" cy="569129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A9CBB6-8827-1E61-5A4B-5DB9BD41F4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11139" y="6013450"/>
            <a:ext cx="469900" cy="68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D5403E-8DCC-5F96-4E49-524109FD9F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35855"/>
            <a:ext cx="2117768" cy="3473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F10FBE6-7939-1FC3-7FAB-10953C942FC4}"/>
              </a:ext>
            </a:extLst>
          </p:cNvPr>
          <p:cNvSpPr txBox="1"/>
          <p:nvPr userDrawn="1"/>
        </p:nvSpPr>
        <p:spPr>
          <a:xfrm>
            <a:off x="4635062" y="7819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7A2AC24-6BF3-5FA0-9336-4BADA426A93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23175" y="1147728"/>
            <a:ext cx="3772039" cy="5719693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89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009" y="2049516"/>
            <a:ext cx="10515600" cy="4121139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640A1C-36B3-9F4A-D196-F163176B58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C0C2A0-A92D-B5C9-DC7A-D7DAF3D68C64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0A9A906-71C3-42B5-2D51-B10E493D9EF6}"/>
              </a:ext>
            </a:extLst>
          </p:cNvPr>
          <p:cNvSpPr txBox="1"/>
          <p:nvPr userDrawn="1"/>
        </p:nvSpPr>
        <p:spPr>
          <a:xfrm>
            <a:off x="4332364" y="882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0A5DCA-14B9-26C0-A3B4-C052080C64A5}"/>
              </a:ext>
            </a:extLst>
          </p:cNvPr>
          <p:cNvSpPr txBox="1"/>
          <p:nvPr userDrawn="1"/>
        </p:nvSpPr>
        <p:spPr>
          <a:xfrm>
            <a:off x="7693572" y="1954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93711B0D-2B5B-9A96-3CB5-2A8CF9AB6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D5E571-3A7A-892A-3F46-80BE8B2006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00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009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3F3F9D-3D45-A3BC-E09D-129C501B91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1A747F-9E75-0703-07E9-2C8D470B9D0A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661E660-DF49-28EE-CE1A-96F8EE36E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D8338D-4F1E-DD33-281C-975D33C93F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1010" y="2141537"/>
            <a:ext cx="5144836" cy="435133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41537"/>
            <a:ext cx="5064409" cy="435133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3380B8-CE07-65CA-653A-9C9BCDDF9F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C06D7E-087F-B529-8342-1D0779987CFE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C385920-97F1-8C96-DC79-58A64CD47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0F12B0D-D881-41DF-DDFF-410E3764C7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DE9A96-0A56-A8EE-4A31-68B4F596A6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009" y="1958975"/>
            <a:ext cx="5157787" cy="54609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009" y="2505075"/>
            <a:ext cx="5157787" cy="3684588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BF07FC-5286-7393-04F6-7141E2FEF9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6B0E2C-467D-13EE-B7F0-EB92C5DDE995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CB6CF924-650A-2FA2-2136-EA8259354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6FE91A7-0EB3-121F-EE88-D1EAEC3174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980BD4A-0BED-BC2B-6EC8-D7643E64FB7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078822" y="1958975"/>
            <a:ext cx="5157787" cy="54609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EC2E1C4-DCC6-FD9C-924B-7B62141B6EA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78821" y="2505074"/>
            <a:ext cx="5157787" cy="3684588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B5F19D9-C489-26B2-136D-72EFD886C8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0CA003A-7FE0-D9FF-7806-A8D2F37969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BBC2F8-0D82-D544-DA11-898F24AC2D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0AFB5A-EA9F-4FF2-6F7E-FA131F3958AD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A245FA2-6926-2160-236F-20F55893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E550C2-3586-F860-B4B7-A70DA96D11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2B7C75-BEAF-041E-8E56-BC692EC0B2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76111E-3CDC-0288-96EF-71BB35CF51BB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2A939A7-E0F7-2E20-0832-193EBF74D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238E06-1D42-227A-1852-DA3BC409A3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009" y="1187092"/>
            <a:ext cx="3932237" cy="12852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7091"/>
            <a:ext cx="6053421" cy="5096867"/>
          </a:xfrm>
        </p:spPr>
        <p:txBody>
          <a:bodyPr/>
          <a:lstStyle>
            <a:lvl1pPr>
              <a:buClr>
                <a:schemeClr val="tx1"/>
              </a:buClr>
              <a:defRPr sz="32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8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009" y="2472376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3C8CD0-01BC-9105-4339-739FB2C1F7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78E6C9-1508-02B2-1361-F19D34735328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B3013C7-DACA-2C83-C104-FE40D1819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65051F-C543-5B0D-0C9E-4B631FB755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187091"/>
            <a:ext cx="6053421" cy="509686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BA1149-7188-CBC8-4144-724A1B4955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DAC2CF-96FC-27C8-10EB-3577CED54D0B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2C9042B-3FC9-D058-E280-2746AF228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1373B7-7021-4EA5-3DD7-93773B759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009" y="1187092"/>
            <a:ext cx="3932237" cy="12852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208924E-B9F7-C5D6-531A-AFEDB4C4D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1009" y="2472376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4E1FF3B-60A1-13B5-C46C-3A8686A74E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222C6-FA18-3378-5913-D1DF1CB449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/>
              <a:t>Formativno spremljanje na naši šoli</a:t>
            </a:r>
            <a:endParaRPr lang="sl-S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6C11D5-C137-3150-635E-E7549524FA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6</a:t>
            </a:r>
            <a:r>
              <a:rPr lang="en-SI" dirty="0" smtClean="0"/>
              <a:t>.</a:t>
            </a:r>
            <a:r>
              <a:rPr lang="sl-SI" dirty="0" smtClean="0"/>
              <a:t>4</a:t>
            </a:r>
            <a:r>
              <a:rPr lang="en-SI" dirty="0" smtClean="0"/>
              <a:t> </a:t>
            </a:r>
            <a:r>
              <a:rPr lang="en-SI" dirty="0"/>
              <a:t>delavnica:</a:t>
            </a:r>
          </a:p>
        </p:txBody>
      </p:sp>
    </p:spTree>
    <p:extLst>
      <p:ext uri="{BB962C8B-B14F-4D97-AF65-F5344CB8AC3E}">
        <p14:creationId xmlns:p14="http://schemas.microsoft.com/office/powerpoint/2010/main" val="2648597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061786-B57E-DF5A-7CB3-EFF607DC7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 smtClean="0"/>
              <a:t>Ovrednotiti </a:t>
            </a:r>
            <a:r>
              <a:rPr lang="sl-SI" dirty="0"/>
              <a:t>uspešnost uvajanja strategij formativnega </a:t>
            </a:r>
            <a:r>
              <a:rPr lang="sl-SI" dirty="0" smtClean="0"/>
              <a:t>spremljanja.</a:t>
            </a:r>
          </a:p>
          <a:p>
            <a:pPr lvl="0"/>
            <a:r>
              <a:rPr lang="sl-SI" dirty="0" smtClean="0"/>
              <a:t>Načrtovati </a:t>
            </a:r>
            <a:r>
              <a:rPr lang="sl-SI" dirty="0"/>
              <a:t>širjenje formativnega spremljanja na nivoju šole.</a:t>
            </a:r>
          </a:p>
          <a:p>
            <a:pPr lvl="0"/>
            <a:endParaRPr lang="sl-S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72F402-5238-6815-6DA9-14D1CD0C9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b="0" dirty="0" smtClean="0">
                <a:latin typeface="+mj-lt"/>
              </a:rPr>
              <a:t>NA</a:t>
            </a:r>
            <a:r>
              <a:rPr lang="sl-SI" b="0" dirty="0" smtClean="0">
                <a:latin typeface="+mj-lt"/>
              </a:rPr>
              <a:t>MEN DELAVNICE</a:t>
            </a:r>
            <a:endParaRPr lang="en-SI" b="0" dirty="0"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2D4B1B-12CB-4776-006D-068F93F06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0443" y="631766"/>
            <a:ext cx="8726165" cy="186515"/>
          </a:xfrm>
        </p:spPr>
        <p:txBody>
          <a:bodyPr/>
          <a:lstStyle/>
          <a:p>
            <a:r>
              <a:rPr lang="sl-SI" dirty="0" smtClean="0"/>
              <a:t>6</a:t>
            </a:r>
            <a:r>
              <a:rPr lang="en-US" dirty="0" smtClean="0"/>
              <a:t>.</a:t>
            </a:r>
            <a:r>
              <a:rPr lang="sl-SI" dirty="0" smtClean="0"/>
              <a:t>4</a:t>
            </a:r>
            <a:r>
              <a:rPr lang="en-US" dirty="0" smtClean="0"/>
              <a:t> </a:t>
            </a:r>
            <a:r>
              <a:rPr lang="sl-SI" dirty="0" smtClean="0"/>
              <a:t>delavnica:</a:t>
            </a:r>
            <a:r>
              <a:rPr lang="en-US" dirty="0" smtClean="0"/>
              <a:t> </a:t>
            </a:r>
            <a:r>
              <a:rPr lang="sl-SI" dirty="0"/>
              <a:t>Formativno spremljanje na naši šoli</a:t>
            </a:r>
          </a:p>
        </p:txBody>
      </p:sp>
    </p:spTree>
    <p:extLst>
      <p:ext uri="{BB962C8B-B14F-4D97-AF65-F5344CB8AC3E}">
        <p14:creationId xmlns:p14="http://schemas.microsoft.com/office/powerpoint/2010/main" val="3672358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09" y="2141537"/>
            <a:ext cx="10515599" cy="4351338"/>
          </a:xfrm>
        </p:spPr>
        <p:txBody>
          <a:bodyPr>
            <a:normAutofit/>
          </a:bodyPr>
          <a:lstStyle/>
          <a:p>
            <a:pPr lvl="0"/>
            <a:r>
              <a:rPr lang="sl-SI" dirty="0"/>
              <a:t>Razdelite se v </a:t>
            </a:r>
            <a:r>
              <a:rPr lang="sl-SI" b="1" dirty="0"/>
              <a:t>skupine po 4</a:t>
            </a:r>
            <a:r>
              <a:rPr lang="sl-SI" dirty="0"/>
              <a:t> in določite poročevalca. </a:t>
            </a:r>
          </a:p>
          <a:p>
            <a:endParaRPr lang="sl-SI" dirty="0"/>
          </a:p>
          <a:p>
            <a:pPr lvl="0"/>
            <a:r>
              <a:rPr lang="sl-SI" dirty="0"/>
              <a:t>Drug drugemu </a:t>
            </a:r>
            <a:r>
              <a:rPr lang="sl-SI" b="1" dirty="0"/>
              <a:t>predstavite svoja opažanja ob uvajanju formativnega spremljanja</a:t>
            </a:r>
            <a:r>
              <a:rPr lang="sl-SI" dirty="0"/>
              <a:t>, pri čemer predstavite nekaj, kar vam je dobro uspelo pri pouku in izzive s katerimi ste se </a:t>
            </a:r>
            <a:r>
              <a:rPr lang="sl-SI" dirty="0" smtClean="0"/>
              <a:t>srečali (20 minut).  </a:t>
            </a:r>
            <a:endParaRPr lang="sl-SI" dirty="0"/>
          </a:p>
          <a:p>
            <a:endParaRPr lang="sl-SI" dirty="0"/>
          </a:p>
          <a:p>
            <a:pPr lvl="0"/>
            <a:r>
              <a:rPr lang="sl-SI" dirty="0"/>
              <a:t>Poročevalci skupin predstavite ugotovitve </a:t>
            </a:r>
            <a:r>
              <a:rPr lang="sl-SI" dirty="0" smtClean="0"/>
              <a:t>skupine (20 minut). </a:t>
            </a:r>
          </a:p>
          <a:p>
            <a:pPr lvl="0" fontAlgn="base"/>
            <a:endParaRPr lang="sl-S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/>
              <a:t>6</a:t>
            </a:r>
            <a:r>
              <a:rPr lang="en-US" dirty="0"/>
              <a:t>.</a:t>
            </a:r>
            <a:r>
              <a:rPr lang="sl-SI" dirty="0"/>
              <a:t>4</a:t>
            </a:r>
            <a:r>
              <a:rPr lang="en-US" dirty="0"/>
              <a:t> </a:t>
            </a:r>
            <a:r>
              <a:rPr lang="sl-SI" dirty="0"/>
              <a:t>delavnica:</a:t>
            </a:r>
            <a:r>
              <a:rPr lang="en-US" dirty="0"/>
              <a:t> </a:t>
            </a:r>
            <a:r>
              <a:rPr lang="sl-SI" dirty="0"/>
              <a:t>Formativno spremljanje na naši šoli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/>
              <a:t>POTEK DELAVNICE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77325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Custom 1">
      <a:dk1>
        <a:srgbClr val="FC6B14"/>
      </a:dk1>
      <a:lt1>
        <a:srgbClr val="FFFFFF"/>
      </a:lt1>
      <a:dk2>
        <a:srgbClr val="FC6B14"/>
      </a:dk2>
      <a:lt2>
        <a:srgbClr val="E7E6E6"/>
      </a:lt2>
      <a:accent1>
        <a:srgbClr val="FC6B14"/>
      </a:accent1>
      <a:accent2>
        <a:srgbClr val="ED9C31"/>
      </a:accent2>
      <a:accent3>
        <a:srgbClr val="16C896"/>
      </a:accent3>
      <a:accent4>
        <a:srgbClr val="009192"/>
      </a:accent4>
      <a:accent5>
        <a:srgbClr val="0096FF"/>
      </a:accent5>
      <a:accent6>
        <a:srgbClr val="005392"/>
      </a:accent6>
      <a:hlink>
        <a:srgbClr val="0432FF"/>
      </a:hlink>
      <a:folHlink>
        <a:srgbClr val="01189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KO_oranzna" id="{B89920E7-1E67-D04A-ABF3-F6FB4F45F219}" vid="{1FB8F88E-0073-314A-A12D-B64640121C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KAKO_oranzna</Template>
  <TotalTime>64</TotalTime>
  <Words>102</Words>
  <Application>Microsoft Office PowerPoint</Application>
  <PresentationFormat>Širokozaslonsko</PresentationFormat>
  <Paragraphs>13</Paragraphs>
  <Slides>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Officeova tema</vt:lpstr>
      <vt:lpstr>Formativno spremljanje na naši šoli</vt:lpstr>
      <vt:lpstr>NAMEN DELAVNICE</vt:lpstr>
      <vt:lpstr>POTEK DELAVNICE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Skupinsko načrtovanje izboljšav pedagoške prakse</dc:title>
  <dc:creator>Ada Holcar Brunauer</dc:creator>
  <cp:lastModifiedBy>Ada Holcar Brunauer</cp:lastModifiedBy>
  <cp:revision>9</cp:revision>
  <dcterms:created xsi:type="dcterms:W3CDTF">2022-07-15T14:12:12Z</dcterms:created>
  <dcterms:modified xsi:type="dcterms:W3CDTF">2022-07-20T11:33:13Z</dcterms:modified>
</cp:coreProperties>
</file>