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Vključitev učencev v refleksijo</a:t>
            </a:r>
            <a:r>
              <a:rPr lang="sl-SI" dirty="0"/>
              <a:t> </a:t>
            </a:r>
            <a:r>
              <a:rPr lang="sl-SI" b="1" dirty="0"/>
              <a:t>procesov učenja in poučevanja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7</a:t>
            </a:r>
            <a:r>
              <a:rPr lang="en-SI" dirty="0" smtClean="0"/>
              <a:t>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Pridobiti </a:t>
            </a:r>
            <a:r>
              <a:rPr lang="sl-SI" dirty="0"/>
              <a:t>vpogled učencev o doživljanju </a:t>
            </a:r>
            <a:r>
              <a:rPr lang="sl-SI" dirty="0" smtClean="0"/>
              <a:t>pouka določenega predmeta.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7</a:t>
            </a:r>
            <a:r>
              <a:rPr lang="en-US" dirty="0" smtClean="0"/>
              <a:t>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sl-SI" dirty="0" smtClean="0"/>
              <a:t>delavnica:</a:t>
            </a:r>
            <a:r>
              <a:rPr lang="en-US" dirty="0" smtClean="0"/>
              <a:t> </a:t>
            </a:r>
            <a:r>
              <a:rPr lang="sl-SI" dirty="0"/>
              <a:t>Vključitev učencev v refleksijo procesov učenja in poučevanja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870456"/>
            <a:ext cx="10515599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obrazec zapišite, kaj vam je bilo pri pouku v pomoč pri učenju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 minut).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sl-SI" dirty="0" smtClean="0"/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Vključitev učencev v refleksijo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</a:t>
            </a:r>
            <a:r>
              <a:rPr lang="sl-SI" b="0" dirty="0" smtClean="0"/>
              <a:t>DELAVNICE – ZA UČENCE</a:t>
            </a:r>
            <a:endParaRPr lang="en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36387"/>
              </p:ext>
            </p:extLst>
          </p:nvPr>
        </p:nvGraphicFramePr>
        <p:xfrm>
          <a:off x="2459695" y="2654944"/>
          <a:ext cx="8128000" cy="35768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76043767"/>
                    </a:ext>
                  </a:extLst>
                </a:gridCol>
              </a:tblGrid>
              <a:tr h="2662492">
                <a:tc>
                  <a:txBody>
                    <a:bodyPr/>
                    <a:lstStyle/>
                    <a:p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Napiši, kako si doživljal/-a pouk pri predmetu _____________ v zadnjih nekaj tednih. </a:t>
                      </a:r>
                    </a:p>
                    <a:p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Dopolni eno ali več iztočnic: </a:t>
                      </a:r>
                    </a:p>
                    <a:p>
                      <a:pPr lvl="0"/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Drugače je bilo …; Navdušilo me je … </a:t>
                      </a:r>
                    </a:p>
                    <a:p>
                      <a:pPr lvl="0"/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 mi bilo všeč …; Predlagam, da bi … </a:t>
                      </a:r>
                    </a:p>
                    <a:p>
                      <a:pPr lvl="0"/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razredu sem se počutil/-a … </a:t>
                      </a:r>
                    </a:p>
                    <a:p>
                      <a:pPr lvl="0"/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Zanima me še …; Bolje sem se učil/-a, ker … </a:t>
                      </a:r>
                    </a:p>
                    <a:p>
                      <a:pPr lvl="0"/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Bolje bi mi šlo, če … </a:t>
                      </a:r>
                    </a:p>
                    <a:p>
                      <a:pPr lvl="0"/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Moje znanje je boljše, ker …</a:t>
                      </a:r>
                    </a:p>
                    <a:p>
                      <a:r>
                        <a:rPr lang="sl-SI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Dodaj še druga svoja opažanja.</a:t>
                      </a:r>
                      <a:endParaRPr lang="en-A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94619"/>
                  </a:ext>
                </a:extLst>
              </a:tr>
              <a:tr h="431644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7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6"/>
            <a:ext cx="10515599" cy="4558521"/>
          </a:xfrm>
        </p:spPr>
        <p:txBody>
          <a:bodyPr>
            <a:normAutofit/>
          </a:bodyPr>
          <a:lstStyle/>
          <a:p>
            <a:r>
              <a:rPr lang="sl-SI" dirty="0"/>
              <a:t>Učitelji po delavnici </a:t>
            </a:r>
            <a:r>
              <a:rPr lang="sl-SI" dirty="0" smtClean="0"/>
              <a:t>pripravite </a:t>
            </a:r>
            <a:r>
              <a:rPr lang="sl-SI" dirty="0"/>
              <a:t>povzetek </a:t>
            </a:r>
            <a:r>
              <a:rPr lang="sl-SI" dirty="0" smtClean="0"/>
              <a:t>ugotovitev iz zapisov učencev (</a:t>
            </a:r>
            <a:r>
              <a:rPr lang="sl-SI" dirty="0"/>
              <a:t>kaj </a:t>
            </a:r>
            <a:r>
              <a:rPr lang="sl-SI" dirty="0" smtClean="0"/>
              <a:t>vam </a:t>
            </a:r>
            <a:r>
              <a:rPr lang="sl-SI" dirty="0"/>
              <a:t>je </a:t>
            </a:r>
            <a:r>
              <a:rPr lang="sl-SI" dirty="0" smtClean="0"/>
              <a:t>po mnenju učencev dobro </a:t>
            </a:r>
            <a:r>
              <a:rPr lang="sl-SI" dirty="0"/>
              <a:t>uspelo in </a:t>
            </a:r>
            <a:r>
              <a:rPr lang="sl-SI" dirty="0" smtClean="0"/>
              <a:t>boste </a:t>
            </a:r>
            <a:r>
              <a:rPr lang="sl-SI" dirty="0"/>
              <a:t>pri svojem pouku ohranili in kaj </a:t>
            </a:r>
            <a:r>
              <a:rPr lang="sl-SI" dirty="0" smtClean="0"/>
              <a:t>boste na </a:t>
            </a:r>
            <a:r>
              <a:rPr lang="sl-SI" dirty="0"/>
              <a:t>podlagi refleksij učencev </a:t>
            </a:r>
            <a:r>
              <a:rPr lang="sl-SI" dirty="0" smtClean="0"/>
              <a:t>spremenili).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Ugotovitve boste predstavili </a:t>
            </a:r>
            <a:r>
              <a:rPr lang="sl-SI" dirty="0"/>
              <a:t>v delavnici </a:t>
            </a:r>
            <a:r>
              <a:rPr lang="sl-SI" dirty="0" smtClean="0"/>
              <a:t>7.3.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Vključitev učencev v refleksijo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</a:t>
            </a:r>
            <a:r>
              <a:rPr lang="sl-SI" b="0" dirty="0" smtClean="0"/>
              <a:t>DELAVNICE – ZA UČITELJE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62</TotalTime>
  <Words>213</Words>
  <Application>Microsoft Office PowerPoint</Application>
  <PresentationFormat>Širokozaslonsko</PresentationFormat>
  <Paragraphs>24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Officeova tema</vt:lpstr>
      <vt:lpstr>Vključitev učencev v refleksijo procesov učenja in poučevanja</vt:lpstr>
      <vt:lpstr>NAMEN DELAVNICE</vt:lpstr>
      <vt:lpstr>POTEK DELAVNICE – ZA UČENCE</vt:lpstr>
      <vt:lpstr>POTEK DELAVNICE – ZA UČITELJE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8</cp:revision>
  <dcterms:created xsi:type="dcterms:W3CDTF">2022-07-15T14:12:12Z</dcterms:created>
  <dcterms:modified xsi:type="dcterms:W3CDTF">2022-07-20T11:18:13Z</dcterms:modified>
</cp:coreProperties>
</file>