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3" r:id="rId5"/>
    <p:sldId id="260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08/19/2022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08/19/2022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w18v8hm0w537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Moja naravnanost do spremljanja pouka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8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Opredeliti </a:t>
            </a:r>
            <a:r>
              <a:rPr lang="sl-SI" dirty="0"/>
              <a:t>vlogo in namen spremljanja pouka. </a:t>
            </a:r>
            <a:endParaRPr lang="sl-SI" dirty="0" smtClean="0"/>
          </a:p>
          <a:p>
            <a:pPr lvl="0"/>
            <a:r>
              <a:rPr lang="sl-SI" dirty="0" smtClean="0"/>
              <a:t>Spodbuditi </a:t>
            </a:r>
            <a:r>
              <a:rPr lang="sl-SI" dirty="0"/>
              <a:t>razmislek o lastnih izkušnjah, povezanih s spremljanjem pouka.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8</a:t>
            </a:r>
            <a:r>
              <a:rPr lang="en-US" dirty="0" smtClean="0"/>
              <a:t>.1 </a:t>
            </a:r>
            <a:r>
              <a:rPr lang="sl-SI" dirty="0" smtClean="0"/>
              <a:t>delavnica:</a:t>
            </a:r>
            <a:r>
              <a:rPr lang="en-US" dirty="0" smtClean="0"/>
              <a:t> </a:t>
            </a:r>
            <a:r>
              <a:rPr lang="sl-SI" dirty="0"/>
              <a:t>Moja naravnanost do spremljanja pouka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ea typeface="Calibri" panose="020F0502020204030204" pitchFamily="34" charset="0"/>
                <a:cs typeface="Calibri" panose="020F0502020204030204" pitchFamily="34" charset="0"/>
              </a:rPr>
              <a:t>Oglejte si </a:t>
            </a:r>
            <a:r>
              <a:rPr lang="sl-SI" b="1" dirty="0" smtClean="0">
                <a:ea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sl-SI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i="1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Spremljanje pouka v očeh ravnatelja in učitelja</a:t>
            </a:r>
            <a:r>
              <a:rPr lang="sl-SI" i="1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sl-SI" i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95" y="3018998"/>
            <a:ext cx="64484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6"/>
            <a:ext cx="10515599" cy="455852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Za omizji 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</a:rPr>
              <a:t>oblikujte skupine po 5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 in določite </a:t>
            </a:r>
            <a:r>
              <a:rPr lang="sl-SI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poročevalca.</a:t>
            </a:r>
            <a:endParaRPr lang="sl-SI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Vsak član skupine v enem stavku 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</a:rPr>
              <a:t>opredelite, 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kaj je za vas 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</a:rPr>
              <a:t>osrednji namen spremljanja </a:t>
            </a:r>
            <a:r>
              <a:rPr lang="sl-SI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pouka 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</a:rPr>
              <a:t>(20 minut)</a:t>
            </a:r>
            <a:r>
              <a:rPr lang="sl-SI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sl-SI" dirty="0"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Vsak zase razmislite, </a:t>
            </a:r>
            <a:r>
              <a:rPr lang="sl-SI" b="1" dirty="0"/>
              <a:t>kateri od zapisanih namenov spremljanja pouka </a:t>
            </a:r>
            <a:r>
              <a:rPr lang="sl-SI" dirty="0"/>
              <a:t>v tabeli </a:t>
            </a:r>
            <a:r>
              <a:rPr lang="sl-SI" i="1" dirty="0"/>
              <a:t>Spremljanje pouka</a:t>
            </a:r>
            <a:r>
              <a:rPr lang="sl-SI" dirty="0"/>
              <a:t> se vam zdijo </a:t>
            </a:r>
            <a:r>
              <a:rPr lang="sl-SI" b="1" dirty="0"/>
              <a:t>najpomembnejši</a:t>
            </a:r>
            <a:r>
              <a:rPr lang="sl-SI" dirty="0"/>
              <a:t>. Označite jih s številkami od 1 do 7, pri čemer je 1 najpomembnejši.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Tabelo lahko dopolnite še s </a:t>
            </a:r>
            <a:r>
              <a:rPr lang="sl-SI" b="1" dirty="0"/>
              <a:t>svojimi predlogi</a:t>
            </a:r>
            <a:r>
              <a:rPr lang="sl-SI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8221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479008"/>
            <a:ext cx="10515599" cy="435133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sl-SI" dirty="0"/>
              <a:t>Tabela </a:t>
            </a:r>
            <a:r>
              <a:rPr lang="sl-SI" i="1" dirty="0"/>
              <a:t>Spremljanje pouka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pic>
        <p:nvPicPr>
          <p:cNvPr id="7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026" t="28971" r="47443" b="33287"/>
          <a:stretch/>
        </p:blipFill>
        <p:spPr>
          <a:xfrm>
            <a:off x="2411587" y="2063295"/>
            <a:ext cx="7232072" cy="36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205286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1922258"/>
            <a:ext cx="10515600" cy="4351338"/>
          </a:xfrm>
        </p:spPr>
        <p:txBody>
          <a:bodyPr>
            <a:normAutofit fontScale="92500"/>
          </a:bodyPr>
          <a:lstStyle/>
          <a:p>
            <a:pPr lvl="0"/>
            <a:r>
              <a:rPr lang="sl-SI" dirty="0"/>
              <a:t>V skupini </a:t>
            </a:r>
            <a:r>
              <a:rPr lang="sl-SI" b="1" dirty="0" smtClean="0"/>
              <a:t>izpostavite </a:t>
            </a:r>
            <a:r>
              <a:rPr lang="sl-SI" b="1" dirty="0"/>
              <a:t>3 </a:t>
            </a:r>
            <a:r>
              <a:rPr lang="sl-SI" b="1" dirty="0" smtClean="0"/>
              <a:t>najpogosteje izbrane namene</a:t>
            </a:r>
            <a:r>
              <a:rPr lang="sl-SI" dirty="0" smtClean="0"/>
              <a:t> spremljanja pouka (10 minut).</a:t>
            </a:r>
            <a:endParaRPr lang="sl-SI" dirty="0"/>
          </a:p>
          <a:p>
            <a:pPr marL="0" lvl="0" indent="0">
              <a:buNone/>
            </a:pPr>
            <a:endParaRPr lang="sl-SI" dirty="0"/>
          </a:p>
          <a:p>
            <a:pPr lvl="0" fontAlgn="base"/>
            <a:r>
              <a:rPr lang="sl-SI" b="1" dirty="0"/>
              <a:t>Poročevalec jih predstavi</a:t>
            </a:r>
            <a:r>
              <a:rPr lang="sl-SI" dirty="0"/>
              <a:t> še drugim </a:t>
            </a:r>
            <a:r>
              <a:rPr lang="sl-SI" dirty="0" smtClean="0"/>
              <a:t>skupinam (10 minut).</a:t>
            </a:r>
            <a:endParaRPr lang="sl-SI" dirty="0"/>
          </a:p>
          <a:p>
            <a:pPr fontAlgn="base"/>
            <a:endParaRPr lang="sl-SI" dirty="0"/>
          </a:p>
          <a:p>
            <a:pPr lvl="0"/>
            <a:r>
              <a:rPr lang="sl-SI" dirty="0"/>
              <a:t>Vsak zase najprej sami </a:t>
            </a:r>
            <a:r>
              <a:rPr lang="sl-SI" b="1" dirty="0"/>
              <a:t>razmislite o izkušnjah, ki jih imate s spremljanjem pouka</a:t>
            </a:r>
            <a:r>
              <a:rPr lang="sl-SI" dirty="0"/>
              <a:t>, pri čemer so vam v pomoč spodnja </a:t>
            </a:r>
            <a:r>
              <a:rPr lang="sl-SI" dirty="0" smtClean="0"/>
              <a:t>vprašanja (5 minut).</a:t>
            </a:r>
            <a:endParaRPr lang="sl-SI" dirty="0"/>
          </a:p>
          <a:p>
            <a:pPr marL="457200" lvl="1" indent="0">
              <a:buNone/>
            </a:pPr>
            <a:r>
              <a:rPr lang="sl-SI" dirty="0"/>
              <a:t>VPRAŠANJA: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Ali so bile izkušnje pretežno pozitivne ali negativne?</a:t>
            </a:r>
            <a:endParaRPr lang="sl-SI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i="1" dirty="0" smtClean="0">
                <a:solidFill>
                  <a:srgbClr val="00B0F0"/>
                </a:solidFill>
              </a:rPr>
              <a:t>Kateri </a:t>
            </a:r>
            <a:r>
              <a:rPr lang="sl-SI" i="1" dirty="0">
                <a:solidFill>
                  <a:srgbClr val="00B0F0"/>
                </a:solidFill>
              </a:rPr>
              <a:t>so bili ključni dejavniki, da sem jih doživel/-a kot pozitivne oz. negativne?</a:t>
            </a:r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205286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192225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Po razmisleku si </a:t>
            </a:r>
            <a:r>
              <a:rPr lang="sl-SI" b="1" dirty="0"/>
              <a:t>izmenjajte izkušnje znotraj </a:t>
            </a:r>
            <a:r>
              <a:rPr lang="sl-SI" b="1" dirty="0" smtClean="0"/>
              <a:t>skupine </a:t>
            </a:r>
            <a:r>
              <a:rPr lang="sl-SI" dirty="0" smtClean="0"/>
              <a:t>(20 minut).</a:t>
            </a:r>
            <a:endParaRPr lang="sl-SI" dirty="0"/>
          </a:p>
          <a:p>
            <a:endParaRPr lang="sl-SI" dirty="0"/>
          </a:p>
          <a:p>
            <a:pPr lvl="0"/>
            <a:r>
              <a:rPr lang="sl-SI" b="1" dirty="0"/>
              <a:t>Poročevalci </a:t>
            </a:r>
            <a:r>
              <a:rPr lang="sl-SI" dirty="0"/>
              <a:t>skupin sproti </a:t>
            </a:r>
            <a:r>
              <a:rPr lang="sl-SI" b="1" dirty="0"/>
              <a:t>v tabelo zapisujete pozitivne in negativne izkušnje </a:t>
            </a:r>
            <a:r>
              <a:rPr lang="sl-SI" b="1" dirty="0" smtClean="0"/>
              <a:t>učiteljev</a:t>
            </a:r>
            <a:r>
              <a:rPr lang="sl-SI" dirty="0" smtClean="0"/>
              <a:t>.</a:t>
            </a:r>
          </a:p>
          <a:p>
            <a:pPr marL="0" lvl="0" indent="0">
              <a:buNone/>
            </a:pPr>
            <a:endParaRPr lang="sl-SI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12670"/>
              </p:ext>
            </p:extLst>
          </p:nvPr>
        </p:nvGraphicFramePr>
        <p:xfrm>
          <a:off x="1914809" y="4204315"/>
          <a:ext cx="8128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150708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950796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l-SI" i="1" dirty="0" smtClean="0"/>
                        <a:t>Spremljanje pouka – izkušnje učiteljev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3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Pozitivne</a:t>
                      </a:r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Negativne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6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0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Moja naravnanost do spremljanja pouka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205286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1922258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V vsaki </a:t>
            </a:r>
            <a:r>
              <a:rPr lang="sl-SI" b="1" dirty="0"/>
              <a:t>skupini povzemite ugotovitve</a:t>
            </a:r>
            <a:r>
              <a:rPr lang="sl-SI" dirty="0"/>
              <a:t> in jih strnite v obliki odgovora na vprašanje: </a:t>
            </a:r>
            <a:r>
              <a:rPr lang="sl-SI" i="1" dirty="0"/>
              <a:t>Kaj bi veljalo upoštevati pri načrtovanju spremljanja pouka? </a:t>
            </a:r>
            <a:r>
              <a:rPr lang="sl-SI" dirty="0"/>
              <a:t>(20 minut)</a:t>
            </a:r>
            <a:endParaRPr lang="sl-SI" i="1" dirty="0" smtClean="0"/>
          </a:p>
          <a:p>
            <a:pPr lvl="0"/>
            <a:endParaRPr lang="sl-SI" i="1" dirty="0"/>
          </a:p>
          <a:p>
            <a:pPr lvl="0"/>
            <a:r>
              <a:rPr lang="sl-SI" dirty="0" smtClean="0"/>
              <a:t>Moderator </a:t>
            </a:r>
            <a:r>
              <a:rPr lang="sl-SI" dirty="0"/>
              <a:t>delavnice na velik prazen list napišite naslov</a:t>
            </a:r>
            <a:r>
              <a:rPr lang="sl-SI" i="1" dirty="0"/>
              <a:t> Dogovori za spremljanje pouka</a:t>
            </a:r>
            <a:r>
              <a:rPr lang="sl-SI" dirty="0"/>
              <a:t> in nanj zapisujte ugotovitve </a:t>
            </a:r>
            <a:r>
              <a:rPr lang="sl-SI" dirty="0" smtClean="0"/>
              <a:t>poročevalcev.</a:t>
            </a:r>
            <a:endParaRPr lang="sl-SI" dirty="0"/>
          </a:p>
          <a:p>
            <a:endParaRPr lang="sl-SI" dirty="0"/>
          </a:p>
          <a:p>
            <a:pPr lvl="0"/>
            <a:r>
              <a:rPr lang="sl-SI" dirty="0"/>
              <a:t>Moderator delavnice </a:t>
            </a:r>
            <a:r>
              <a:rPr lang="sl-SI" i="1" dirty="0"/>
              <a:t>Dogovore za spremljanje pouka</a:t>
            </a:r>
            <a:r>
              <a:rPr lang="sl-SI" dirty="0"/>
              <a:t> </a:t>
            </a:r>
            <a:r>
              <a:rPr lang="sl-SI" b="1" dirty="0"/>
              <a:t>objavi na oglasni deski v zbornici, v e-zbornici ali kje drugje</a:t>
            </a:r>
            <a:r>
              <a:rPr lang="sl-SI" dirty="0"/>
              <a:t>. Učitelji lahko na plakat dodajajo še svoje predloge, mnenja itd.</a:t>
            </a:r>
          </a:p>
          <a:p>
            <a:pPr marL="0" lv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130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103</TotalTime>
  <Words>385</Words>
  <Application>Microsoft Office PowerPoint</Application>
  <PresentationFormat>Širokozaslonsko</PresentationFormat>
  <Paragraphs>49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Moja naravnanost do spremljanja pouka</vt:lpstr>
      <vt:lpstr>NAMEN DELAVNICE</vt:lpstr>
      <vt:lpstr>POTEK DELAVNICE</vt:lpstr>
      <vt:lpstr>POTEK DELAVNICE</vt:lpstr>
      <vt:lpstr>POTEK DELAVNICE</vt:lpstr>
      <vt:lpstr>PowerPointova predstavitev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Zvonka Kos</cp:lastModifiedBy>
  <cp:revision>10</cp:revision>
  <dcterms:created xsi:type="dcterms:W3CDTF">2022-07-15T14:12:12Z</dcterms:created>
  <dcterms:modified xsi:type="dcterms:W3CDTF">2022-08-19T11:43:59Z</dcterms:modified>
</cp:coreProperties>
</file>