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58" d="100"/>
          <a:sy n="58" d="100"/>
        </p:scale>
        <p:origin x="9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08/12/2022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08/12/2022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b="1" dirty="0"/>
              <a:t>Katere povratne informacije so najučinkovitejše?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8.5 </a:t>
            </a:r>
            <a:r>
              <a:rPr lang="en-SI" dirty="0" smtClean="0"/>
              <a:t>delavnica</a:t>
            </a:r>
            <a:r>
              <a:rPr lang="en-S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Pridobiti </a:t>
            </a:r>
            <a:r>
              <a:rPr lang="sl-SI" dirty="0"/>
              <a:t>vpogled v učinke, ki jih imajo povratne informacije učencev, in na podlagi le-teh načrtovati nadaljnje izboljšave svojega pouka.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pPr fontAlgn="base"/>
            <a:r>
              <a:rPr lang="sl-SI" dirty="0" smtClean="0"/>
              <a:t>8.5 delavnica</a:t>
            </a:r>
            <a:r>
              <a:rPr lang="sl-SI" b="1" dirty="0" smtClean="0"/>
              <a:t>:</a:t>
            </a:r>
            <a:r>
              <a:rPr lang="en-US" b="1" dirty="0" smtClean="0"/>
              <a:t> </a:t>
            </a:r>
            <a:r>
              <a:rPr lang="sl-SI" dirty="0"/>
              <a:t>Katere povratne informacije so najučinkovitejše?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sl-SI" dirty="0"/>
              <a:t>Za omizjem</a:t>
            </a:r>
            <a:r>
              <a:rPr lang="sl-SI" b="1" dirty="0"/>
              <a:t> oblikujte skupine po 4</a:t>
            </a:r>
            <a:r>
              <a:rPr lang="sl-SI" dirty="0" smtClean="0"/>
              <a:t>.</a:t>
            </a:r>
          </a:p>
          <a:p>
            <a:pPr lvl="0"/>
            <a:endParaRPr lang="sl-SI" dirty="0"/>
          </a:p>
          <a:p>
            <a:pPr lvl="0"/>
            <a:r>
              <a:rPr lang="sl-SI" dirty="0" smtClean="0"/>
              <a:t>Priznani novozelandski raziskovalec </a:t>
            </a:r>
            <a:r>
              <a:rPr lang="sl-SI" b="1" dirty="0" smtClean="0"/>
              <a:t>John </a:t>
            </a:r>
            <a:r>
              <a:rPr lang="sl-SI" b="1" dirty="0" err="1" smtClean="0"/>
              <a:t>Hattie</a:t>
            </a:r>
            <a:r>
              <a:rPr lang="sl-SI" b="1" dirty="0" smtClean="0"/>
              <a:t> </a:t>
            </a:r>
            <a:r>
              <a:rPr lang="sl-SI" dirty="0" smtClean="0"/>
              <a:t>je ugotovil, da </a:t>
            </a:r>
            <a:r>
              <a:rPr lang="sl-SI" dirty="0" smtClean="0">
                <a:solidFill>
                  <a:schemeClr val="tx1"/>
                </a:solidFill>
              </a:rPr>
              <a:t>»so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tx1"/>
                </a:solidFill>
              </a:rPr>
              <a:t>najučinkovitejše povratne informacije tiste, ki pridejo od učenca k učitelju«.</a:t>
            </a:r>
          </a:p>
          <a:p>
            <a:pPr marL="0" lvl="0" indent="0">
              <a:buNone/>
            </a:pPr>
            <a:r>
              <a:rPr lang="sl-SI" b="1" dirty="0" smtClean="0"/>
              <a:t> </a:t>
            </a:r>
          </a:p>
          <a:p>
            <a:pPr fontAlgn="base"/>
            <a:r>
              <a:rPr lang="sl-SI" dirty="0" smtClean="0"/>
              <a:t>Kaj o tem menite vi? V </a:t>
            </a:r>
            <a:r>
              <a:rPr lang="sl-SI" dirty="0"/>
              <a:t>skupini </a:t>
            </a:r>
            <a:r>
              <a:rPr lang="sl-SI" b="1" dirty="0"/>
              <a:t>izmenjate ključne ugotovitve, ki ste jih pridobili na podlagi povratnih informacij </a:t>
            </a:r>
            <a:r>
              <a:rPr lang="sl-SI" b="1" dirty="0" smtClean="0"/>
              <a:t>vaših učencev</a:t>
            </a:r>
            <a:r>
              <a:rPr lang="sl-SI" b="1" dirty="0"/>
              <a:t>,</a:t>
            </a:r>
            <a:r>
              <a:rPr lang="sl-SI" dirty="0"/>
              <a:t> pri čemer sta vam v pomoč spodnji vprašanji (15 minut). </a:t>
            </a:r>
          </a:p>
          <a:p>
            <a:pPr marL="0" indent="0">
              <a:buNone/>
            </a:pPr>
            <a:endParaRPr lang="sl-SI" dirty="0"/>
          </a:p>
          <a:p>
            <a:pPr marL="457200" lvl="1" indent="0">
              <a:buNone/>
            </a:pPr>
            <a:r>
              <a:rPr lang="sl-SI" dirty="0"/>
              <a:t>VPRAŠANJI:</a:t>
            </a:r>
          </a:p>
          <a:p>
            <a:pPr marL="914400" lvl="1" indent="-457200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Ali je med načine spremljanja pouka vredno vključiti tudi povratne informacije učencev?</a:t>
            </a:r>
            <a:endParaRPr lang="sl-SI" dirty="0">
              <a:solidFill>
                <a:srgbClr val="00B0F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sl-SI" i="1" dirty="0" smtClean="0">
                <a:solidFill>
                  <a:srgbClr val="00B0F0"/>
                </a:solidFill>
              </a:rPr>
              <a:t>Razmislite</a:t>
            </a:r>
            <a:r>
              <a:rPr lang="sl-SI" i="1" dirty="0">
                <a:solidFill>
                  <a:srgbClr val="00B0F0"/>
                </a:solidFill>
              </a:rPr>
              <a:t>, kaj od predstavljenega bi lahko dodali v protokol za spremljanje pouka na vaši šoli</a:t>
            </a:r>
            <a:r>
              <a:rPr lang="sl-SI" dirty="0">
                <a:solidFill>
                  <a:srgbClr val="00B0F0"/>
                </a:solidFill>
              </a:rPr>
              <a:t>. </a:t>
            </a:r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8.5 delavnica</a:t>
            </a:r>
            <a:r>
              <a:rPr lang="sl-SI" b="1" dirty="0"/>
              <a:t>:</a:t>
            </a:r>
            <a:r>
              <a:rPr lang="en-US" b="1" dirty="0"/>
              <a:t> </a:t>
            </a:r>
            <a:r>
              <a:rPr lang="sl-SI" dirty="0"/>
              <a:t>Katere povratne informacije so najučinkovitejše?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976779"/>
            <a:ext cx="10515599" cy="4558521"/>
          </a:xfrm>
        </p:spPr>
        <p:txBody>
          <a:bodyPr>
            <a:normAutofit lnSpcReduction="10000"/>
          </a:bodyPr>
          <a:lstStyle/>
          <a:p>
            <a:pPr lvl="0"/>
            <a:r>
              <a:rPr lang="sl-SI" dirty="0"/>
              <a:t>Sprejmite </a:t>
            </a:r>
            <a:r>
              <a:rPr lang="sl-SI" b="1" dirty="0"/>
              <a:t>dogovor, kako bo potekala spremljava </a:t>
            </a:r>
            <a:r>
              <a:rPr lang="sl-SI" b="1" dirty="0" smtClean="0"/>
              <a:t>pouka</a:t>
            </a:r>
            <a:r>
              <a:rPr lang="sl-SI" dirty="0" smtClean="0"/>
              <a:t>, pri čemer upoštevajte tudi povratne informacije </a:t>
            </a:r>
            <a:r>
              <a:rPr lang="sl-SI" dirty="0"/>
              <a:t>učencev (15 minut).</a:t>
            </a:r>
          </a:p>
          <a:p>
            <a:endParaRPr lang="sl-SI" dirty="0"/>
          </a:p>
          <a:p>
            <a:pPr lvl="0"/>
            <a:r>
              <a:rPr lang="sl-SI" dirty="0"/>
              <a:t>Izdelajte </a:t>
            </a:r>
            <a:r>
              <a:rPr lang="sl-SI" b="1" dirty="0" smtClean="0"/>
              <a:t>načrt</a:t>
            </a:r>
            <a:r>
              <a:rPr lang="sl-SI" b="1" dirty="0"/>
              <a:t>, v katerem opredelite </a:t>
            </a:r>
            <a:r>
              <a:rPr lang="sl-SI" b="1" dirty="0" smtClean="0"/>
              <a:t>cilje </a:t>
            </a:r>
            <a:r>
              <a:rPr lang="sl-SI" b="1" dirty="0"/>
              <a:t>in način spremljave ter evalvacijo dela</a:t>
            </a:r>
            <a:r>
              <a:rPr lang="sl-SI" dirty="0"/>
              <a:t> (15 minut). </a:t>
            </a:r>
            <a:r>
              <a:rPr lang="sl-SI" dirty="0" smtClean="0"/>
              <a:t>V kolikor ste izvedli delavnico 3.1 pri izdelavi načrta upoštevajte izbrano področje izboljšave. </a:t>
            </a:r>
          </a:p>
          <a:p>
            <a:pPr lvl="0"/>
            <a:endParaRPr lang="sl-SI" dirty="0" smtClean="0"/>
          </a:p>
          <a:p>
            <a:pPr lvl="0"/>
            <a:r>
              <a:rPr lang="sl-SI" dirty="0" smtClean="0"/>
              <a:t>Sledite shemi </a:t>
            </a:r>
            <a:r>
              <a:rPr lang="sl-SI" i="1" dirty="0" smtClean="0"/>
              <a:t>Krog izboljšav</a:t>
            </a:r>
            <a:r>
              <a:rPr lang="sl-SI" dirty="0" smtClean="0"/>
              <a:t>. </a:t>
            </a:r>
          </a:p>
          <a:p>
            <a:pPr lvl="0"/>
            <a:endParaRPr lang="sl-SI" dirty="0" smtClean="0"/>
          </a:p>
          <a:p>
            <a:pPr lvl="0"/>
            <a:r>
              <a:rPr lang="sl-SI" dirty="0" smtClean="0"/>
              <a:t>Določite še </a:t>
            </a:r>
            <a:r>
              <a:rPr lang="sl-SI" dirty="0"/>
              <a:t>protokol, ki ga boste pri spremljanju pouka uporabljali.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8.5 delavnica</a:t>
            </a:r>
            <a:r>
              <a:rPr lang="sl-SI" b="1" dirty="0"/>
              <a:t>:</a:t>
            </a:r>
            <a:r>
              <a:rPr lang="en-US" b="1" dirty="0"/>
              <a:t> </a:t>
            </a:r>
            <a:r>
              <a:rPr lang="sl-SI" dirty="0"/>
              <a:t>Katere povratne informacije so najučinkovitejše?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90747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r>
              <a:rPr lang="sl-SI" dirty="0"/>
              <a:t>8.5 delavnica</a:t>
            </a:r>
            <a:r>
              <a:rPr lang="sl-SI" b="1" dirty="0"/>
              <a:t>:</a:t>
            </a:r>
            <a:r>
              <a:rPr lang="en-US" b="1" dirty="0"/>
              <a:t> </a:t>
            </a:r>
            <a:r>
              <a:rPr lang="sl-SI" dirty="0"/>
              <a:t>Katere povratne informacije so najučinkovitejše?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88" y="1495703"/>
            <a:ext cx="4861560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11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66</TotalTime>
  <Words>240</Words>
  <Application>Microsoft Office PowerPoint</Application>
  <PresentationFormat>Širokozaslonsko</PresentationFormat>
  <Paragraphs>26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Katere povratne informacije so najučinkovitejše?</vt:lpstr>
      <vt:lpstr>NAMEN DELAVNICE</vt:lpstr>
      <vt:lpstr>POTEK DELAVNICE</vt:lpstr>
      <vt:lpstr>POTEK DELAVNICE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8</cp:revision>
  <dcterms:created xsi:type="dcterms:W3CDTF">2022-07-15T14:12:12Z</dcterms:created>
  <dcterms:modified xsi:type="dcterms:W3CDTF">2022-08-12T11:18:55Z</dcterms:modified>
</cp:coreProperties>
</file>