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4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896"/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07/14/2023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07/14/2023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16C8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655BC4-7C24-A476-E805-48890550E3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6314" y="1152439"/>
            <a:ext cx="2873168" cy="57102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72ABF-2F06-90A6-F740-21FD6FABD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0678E-C535-0E07-BF79-A6BDEB76D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0F019-676E-0EFE-BF95-AD58E470C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40B719-37F9-BB89-3C9F-CF6936F05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99776-A0B2-BF80-E7C6-B1235FB81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D948B-2CCC-FFA6-2ADE-BE4533F5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725DE-1D21-5534-59E4-99BD90C99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FE994-2C8A-AA55-ACA3-DC4C8BC65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1.1 delavnica: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Varno in učinkovito učno okolje v očeh učencev in staršev 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SI" dirty="0" smtClean="0"/>
              <a:t>.</a:t>
            </a:r>
            <a:r>
              <a:rPr lang="sl-SI" dirty="0" smtClean="0"/>
              <a:t>2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Vključiti učence in starše v evalvacijo </a:t>
            </a:r>
            <a:r>
              <a:rPr lang="sl-SI" dirty="0" smtClean="0"/>
              <a:t>učinkovitosti in varnosti učnega okolja </a:t>
            </a:r>
            <a:r>
              <a:rPr lang="sl-SI" dirty="0"/>
              <a:t>ter pridobiti njihova mnenja.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/>
              <a:t>NAMEN DELAVNICE</a:t>
            </a:r>
            <a:endParaRPr lang="en-SI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US" dirty="0" smtClean="0"/>
              <a:t>.</a:t>
            </a:r>
            <a:r>
              <a:rPr lang="sl-SI" dirty="0" smtClean="0"/>
              <a:t>2</a:t>
            </a:r>
            <a:r>
              <a:rPr lang="en-US" dirty="0" smtClean="0"/>
              <a:t> </a:t>
            </a:r>
            <a:r>
              <a:rPr lang="en-US" dirty="0"/>
              <a:t>delavnica: </a:t>
            </a:r>
            <a:r>
              <a:rPr lang="sl-SI" dirty="0"/>
              <a:t>Varno in učinkovito učno okolje v očeh u</a:t>
            </a:r>
            <a:r>
              <a:rPr lang="sl-SI" dirty="0" smtClean="0"/>
              <a:t>čencev in staršev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Izpolnite vprašalnik (15 minut</a:t>
            </a:r>
            <a:r>
              <a:rPr lang="sl-SI" dirty="0" smtClean="0"/>
              <a:t>). </a:t>
            </a: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/>
              <a:t>POTEK DELAVNICE – UČENCI </a:t>
            </a:r>
            <a:endParaRPr lang="en-SI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US" dirty="0" smtClean="0"/>
              <a:t>.</a:t>
            </a:r>
            <a:r>
              <a:rPr lang="sl-SI" dirty="0"/>
              <a:t>2</a:t>
            </a:r>
            <a:r>
              <a:rPr lang="en-US" dirty="0"/>
              <a:t> delavnica: </a:t>
            </a:r>
            <a:r>
              <a:rPr lang="sl-SI" dirty="0"/>
              <a:t>Varno in učinkovito učno okolje v očeh učencev in staršev</a:t>
            </a:r>
            <a:endParaRPr lang="en-US" dirty="0"/>
          </a:p>
        </p:txBody>
      </p:sp>
      <p:pic>
        <p:nvPicPr>
          <p:cNvPr id="7" name="Označba mesta vsebine 4"/>
          <p:cNvPicPr>
            <a:picLocks noChangeAspect="1"/>
          </p:cNvPicPr>
          <p:nvPr/>
        </p:nvPicPr>
        <p:blipFill rotWithShape="1">
          <a:blip r:embed="rId2"/>
          <a:srcRect l="24898" t="28317" r="19754" b="24582"/>
          <a:stretch/>
        </p:blipFill>
        <p:spPr>
          <a:xfrm>
            <a:off x="2021305" y="2807368"/>
            <a:ext cx="6720747" cy="35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Izpolnite vprašalnik </a:t>
            </a:r>
            <a:r>
              <a:rPr lang="sl-SI"/>
              <a:t>(</a:t>
            </a:r>
            <a:r>
              <a:rPr lang="sl-SI" smtClean="0"/>
              <a:t>10 </a:t>
            </a:r>
            <a:r>
              <a:rPr lang="sl-SI" dirty="0"/>
              <a:t>minut</a:t>
            </a:r>
            <a:r>
              <a:rPr lang="sl-SI" dirty="0" smtClean="0"/>
              <a:t>). </a:t>
            </a:r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 smtClean="0"/>
              <a:t>POTEK DELAVNICE – STARŠI</a:t>
            </a:r>
            <a:endParaRPr lang="en-SI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9</a:t>
            </a:r>
            <a:r>
              <a:rPr lang="en-US" dirty="0" smtClean="0"/>
              <a:t>.</a:t>
            </a:r>
            <a:r>
              <a:rPr lang="sl-SI" dirty="0"/>
              <a:t>2</a:t>
            </a:r>
            <a:r>
              <a:rPr lang="en-US" dirty="0"/>
              <a:t> delavnica: </a:t>
            </a:r>
            <a:r>
              <a:rPr lang="sl-SI" dirty="0"/>
              <a:t>Varno in učinkovito učno okolje v očeh učencev in staršev</a:t>
            </a:r>
            <a:endParaRPr lang="en-US" dirty="0"/>
          </a:p>
        </p:txBody>
      </p:sp>
      <p:pic>
        <p:nvPicPr>
          <p:cNvPr id="7" name="Označba mesta vsebine 6"/>
          <p:cNvPicPr>
            <a:picLocks noChangeAspect="1"/>
          </p:cNvPicPr>
          <p:nvPr/>
        </p:nvPicPr>
        <p:blipFill rotWithShape="1">
          <a:blip r:embed="rId2"/>
          <a:srcRect l="24412" t="21699" r="20605" b="41905"/>
          <a:stretch/>
        </p:blipFill>
        <p:spPr>
          <a:xfrm>
            <a:off x="1165115" y="2754624"/>
            <a:ext cx="8256925" cy="34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9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Custom 9">
      <a:dk1>
        <a:srgbClr val="16C896"/>
      </a:dk1>
      <a:lt1>
        <a:srgbClr val="FFFFFF"/>
      </a:lt1>
      <a:dk2>
        <a:srgbClr val="16C896"/>
      </a:dk2>
      <a:lt2>
        <a:srgbClr val="E7E6E6"/>
      </a:lt2>
      <a:accent1>
        <a:srgbClr val="008F51"/>
      </a:accent1>
      <a:accent2>
        <a:srgbClr val="009192"/>
      </a:accent2>
      <a:accent3>
        <a:srgbClr val="FC6B14"/>
      </a:accent3>
      <a:accent4>
        <a:srgbClr val="ED9C30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zelena" id="{6820E39D-38CB-E546-8023-606A0995D261}" vid="{95D2712D-16FE-9B4F-B6E0-A479F374F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KAKO_zelena</Template>
  <TotalTime>50</TotalTime>
  <Words>98</Words>
  <Application>Microsoft Office PowerPoint</Application>
  <PresentationFormat>Širokozaslonsko</PresentationFormat>
  <Paragraphs>11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Varno in učinkovito učno okolje v očeh učencev in staršev </vt:lpstr>
      <vt:lpstr>NAMEN DELAVNICE</vt:lpstr>
      <vt:lpstr>POTEK DELAVNICE – UČENCI </vt:lpstr>
      <vt:lpstr>POTEK DELAVNICE – STARŠI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Varno in učinkovito učno okolje v očeh učiteljev </dc:title>
  <dc:creator>Ada Holcar</dc:creator>
  <cp:lastModifiedBy>Ada Holcar</cp:lastModifiedBy>
  <cp:revision>10</cp:revision>
  <dcterms:created xsi:type="dcterms:W3CDTF">2023-07-04T08:58:16Z</dcterms:created>
  <dcterms:modified xsi:type="dcterms:W3CDTF">2023-07-14T07:28:51Z</dcterms:modified>
</cp:coreProperties>
</file>